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28" r:id="rId2"/>
    <p:sldMasterId id="2147483719" r:id="rId3"/>
    <p:sldMasterId id="2147483648" r:id="rId4"/>
    <p:sldMasterId id="2147483672" r:id="rId5"/>
  </p:sldMasterIdLst>
  <p:notesMasterIdLst>
    <p:notesMasterId r:id="rId34"/>
  </p:notesMasterIdLst>
  <p:sldIdLst>
    <p:sldId id="256" r:id="rId6"/>
    <p:sldId id="257" r:id="rId7"/>
    <p:sldId id="260" r:id="rId8"/>
    <p:sldId id="287" r:id="rId9"/>
    <p:sldId id="292" r:id="rId10"/>
    <p:sldId id="293" r:id="rId11"/>
    <p:sldId id="288" r:id="rId12"/>
    <p:sldId id="289" r:id="rId13"/>
    <p:sldId id="294" r:id="rId14"/>
    <p:sldId id="295" r:id="rId15"/>
    <p:sldId id="296" r:id="rId16"/>
    <p:sldId id="297" r:id="rId17"/>
    <p:sldId id="264" r:id="rId18"/>
    <p:sldId id="265" r:id="rId19"/>
    <p:sldId id="298" r:id="rId20"/>
    <p:sldId id="299" r:id="rId21"/>
    <p:sldId id="259" r:id="rId22"/>
    <p:sldId id="268" r:id="rId23"/>
    <p:sldId id="269" r:id="rId24"/>
    <p:sldId id="290" r:id="rId25"/>
    <p:sldId id="300" r:id="rId26"/>
    <p:sldId id="301" r:id="rId27"/>
    <p:sldId id="283" r:id="rId28"/>
    <p:sldId id="302" r:id="rId29"/>
    <p:sldId id="303" r:id="rId30"/>
    <p:sldId id="304" r:id="rId31"/>
    <p:sldId id="305" r:id="rId32"/>
    <p:sldId id="258"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7ACC9-3B9C-4347-B82E-3E3018C30DC0}" v="195" dt="2021-03-25T20:46:30.8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8E97ACC9-3B9C-4347-B82E-3E3018C30DC0}"/>
    <pc:docChg chg="undo custSel addSld delSld modSld sldOrd addMainMaster delMainMaster">
      <pc:chgData name="Pascalle Cup" userId="acdf420d-3d1b-463e-9173-44ff0cd1b36a" providerId="ADAL" clId="{8E97ACC9-3B9C-4347-B82E-3E3018C30DC0}" dt="2021-03-25T20:46:33.473" v="1422" actId="1076"/>
      <pc:docMkLst>
        <pc:docMk/>
      </pc:docMkLst>
      <pc:sldChg chg="addSp modSp mod">
        <pc:chgData name="Pascalle Cup" userId="acdf420d-3d1b-463e-9173-44ff0cd1b36a" providerId="ADAL" clId="{8E97ACC9-3B9C-4347-B82E-3E3018C30DC0}" dt="2021-03-25T20:45:46.970" v="1417" actId="1076"/>
        <pc:sldMkLst>
          <pc:docMk/>
          <pc:sldMk cId="3900515722" sldId="258"/>
        </pc:sldMkLst>
        <pc:picChg chg="add mod">
          <ac:chgData name="Pascalle Cup" userId="acdf420d-3d1b-463e-9173-44ff0cd1b36a" providerId="ADAL" clId="{8E97ACC9-3B9C-4347-B82E-3E3018C30DC0}" dt="2021-03-25T20:45:46.970" v="1417" actId="1076"/>
          <ac:picMkLst>
            <pc:docMk/>
            <pc:sldMk cId="3900515722" sldId="258"/>
            <ac:picMk id="4" creationId="{1A4AA389-0B0E-4109-93D9-A1287E7C996A}"/>
          </ac:picMkLst>
        </pc:picChg>
      </pc:sldChg>
      <pc:sldChg chg="modSp mod ord">
        <pc:chgData name="Pascalle Cup" userId="acdf420d-3d1b-463e-9173-44ff0cd1b36a" providerId="ADAL" clId="{8E97ACC9-3B9C-4347-B82E-3E3018C30DC0}" dt="2021-03-25T19:51:44.454" v="263" actId="207"/>
        <pc:sldMkLst>
          <pc:docMk/>
          <pc:sldMk cId="951670564" sldId="259"/>
        </pc:sldMkLst>
        <pc:spChg chg="mod">
          <ac:chgData name="Pascalle Cup" userId="acdf420d-3d1b-463e-9173-44ff0cd1b36a" providerId="ADAL" clId="{8E97ACC9-3B9C-4347-B82E-3E3018C30DC0}" dt="2021-03-25T19:51:39.162" v="262" actId="207"/>
          <ac:spMkLst>
            <pc:docMk/>
            <pc:sldMk cId="951670564" sldId="259"/>
            <ac:spMk id="2" creationId="{224A873E-CC6D-43E4-A04B-59F99FB9CB46}"/>
          </ac:spMkLst>
        </pc:spChg>
        <pc:spChg chg="mod">
          <ac:chgData name="Pascalle Cup" userId="acdf420d-3d1b-463e-9173-44ff0cd1b36a" providerId="ADAL" clId="{8E97ACC9-3B9C-4347-B82E-3E3018C30DC0}" dt="2021-03-25T19:51:44.454" v="263" actId="207"/>
          <ac:spMkLst>
            <pc:docMk/>
            <pc:sldMk cId="951670564" sldId="259"/>
            <ac:spMk id="3" creationId="{BAB07DD9-B07E-43DC-9F90-42C347AB5165}"/>
          </ac:spMkLst>
        </pc:spChg>
      </pc:sldChg>
      <pc:sldChg chg="modSp mod ord">
        <pc:chgData name="Pascalle Cup" userId="acdf420d-3d1b-463e-9173-44ff0cd1b36a" providerId="ADAL" clId="{8E97ACC9-3B9C-4347-B82E-3E3018C30DC0}" dt="2021-03-25T20:04:02.263" v="341" actId="6549"/>
        <pc:sldMkLst>
          <pc:docMk/>
          <pc:sldMk cId="274977258" sldId="260"/>
        </pc:sldMkLst>
        <pc:spChg chg="mod">
          <ac:chgData name="Pascalle Cup" userId="acdf420d-3d1b-463e-9173-44ff0cd1b36a" providerId="ADAL" clId="{8E97ACC9-3B9C-4347-B82E-3E3018C30DC0}" dt="2021-03-25T20:04:02.263" v="341" actId="6549"/>
          <ac:spMkLst>
            <pc:docMk/>
            <pc:sldMk cId="274977258" sldId="260"/>
            <ac:spMk id="2" creationId="{2F6E9863-C16C-456B-A851-381672BCF821}"/>
          </ac:spMkLst>
        </pc:spChg>
        <pc:spChg chg="mod">
          <ac:chgData name="Pascalle Cup" userId="acdf420d-3d1b-463e-9173-44ff0cd1b36a" providerId="ADAL" clId="{8E97ACC9-3B9C-4347-B82E-3E3018C30DC0}" dt="2021-03-25T19:37:41.789" v="5" actId="20577"/>
          <ac:spMkLst>
            <pc:docMk/>
            <pc:sldMk cId="274977258" sldId="260"/>
            <ac:spMk id="4" creationId="{3D6B4C7E-718C-42EF-AC06-A0268B676093}"/>
          </ac:spMkLst>
        </pc:spChg>
      </pc:sldChg>
      <pc:sldChg chg="del">
        <pc:chgData name="Pascalle Cup" userId="acdf420d-3d1b-463e-9173-44ff0cd1b36a" providerId="ADAL" clId="{8E97ACC9-3B9C-4347-B82E-3E3018C30DC0}" dt="2021-03-25T19:39:15.558" v="12" actId="47"/>
        <pc:sldMkLst>
          <pc:docMk/>
          <pc:sldMk cId="3268525122" sldId="261"/>
        </pc:sldMkLst>
      </pc:sldChg>
      <pc:sldChg chg="del">
        <pc:chgData name="Pascalle Cup" userId="acdf420d-3d1b-463e-9173-44ff0cd1b36a" providerId="ADAL" clId="{8E97ACC9-3B9C-4347-B82E-3E3018C30DC0}" dt="2021-03-25T19:39:19.522" v="13" actId="47"/>
        <pc:sldMkLst>
          <pc:docMk/>
          <pc:sldMk cId="2390690283" sldId="262"/>
        </pc:sldMkLst>
      </pc:sldChg>
      <pc:sldChg chg="del">
        <pc:chgData name="Pascalle Cup" userId="acdf420d-3d1b-463e-9173-44ff0cd1b36a" providerId="ADAL" clId="{8E97ACC9-3B9C-4347-B82E-3E3018C30DC0}" dt="2021-03-25T19:39:21.991" v="14" actId="47"/>
        <pc:sldMkLst>
          <pc:docMk/>
          <pc:sldMk cId="1006876530" sldId="263"/>
        </pc:sldMkLst>
      </pc:sldChg>
      <pc:sldChg chg="addSp delSp modSp mod">
        <pc:chgData name="Pascalle Cup" userId="acdf420d-3d1b-463e-9173-44ff0cd1b36a" providerId="ADAL" clId="{8E97ACC9-3B9C-4347-B82E-3E3018C30DC0}" dt="2021-03-25T19:55:27.587" v="293" actId="207"/>
        <pc:sldMkLst>
          <pc:docMk/>
          <pc:sldMk cId="1395683113" sldId="264"/>
        </pc:sldMkLst>
        <pc:graphicFrameChg chg="add mod">
          <ac:chgData name="Pascalle Cup" userId="acdf420d-3d1b-463e-9173-44ff0cd1b36a" providerId="ADAL" clId="{8E97ACC9-3B9C-4347-B82E-3E3018C30DC0}" dt="2021-03-25T19:55:27.587" v="293" actId="207"/>
          <ac:graphicFrameMkLst>
            <pc:docMk/>
            <pc:sldMk cId="1395683113" sldId="264"/>
            <ac:graphicFrameMk id="4" creationId="{BD555C79-BE28-4131-9594-5C7C4113B8C0}"/>
          </ac:graphicFrameMkLst>
        </pc:graphicFrameChg>
        <pc:picChg chg="del">
          <ac:chgData name="Pascalle Cup" userId="acdf420d-3d1b-463e-9173-44ff0cd1b36a" providerId="ADAL" clId="{8E97ACC9-3B9C-4347-B82E-3E3018C30DC0}" dt="2021-03-25T19:55:13.617" v="289" actId="478"/>
          <ac:picMkLst>
            <pc:docMk/>
            <pc:sldMk cId="1395683113" sldId="264"/>
            <ac:picMk id="3" creationId="{7A7D2358-7F0E-439F-A123-3CA2D902FAAB}"/>
          </ac:picMkLst>
        </pc:picChg>
      </pc:sldChg>
      <pc:sldChg chg="modSp mod">
        <pc:chgData name="Pascalle Cup" userId="acdf420d-3d1b-463e-9173-44ff0cd1b36a" providerId="ADAL" clId="{8E97ACC9-3B9C-4347-B82E-3E3018C30DC0}" dt="2021-03-25T19:51:26.053" v="261" actId="1076"/>
        <pc:sldMkLst>
          <pc:docMk/>
          <pc:sldMk cId="2468174630" sldId="265"/>
        </pc:sldMkLst>
        <pc:picChg chg="mod">
          <ac:chgData name="Pascalle Cup" userId="acdf420d-3d1b-463e-9173-44ff0cd1b36a" providerId="ADAL" clId="{8E97ACC9-3B9C-4347-B82E-3E3018C30DC0}" dt="2021-03-25T19:51:26.053" v="261" actId="1076"/>
          <ac:picMkLst>
            <pc:docMk/>
            <pc:sldMk cId="2468174630" sldId="265"/>
            <ac:picMk id="2" creationId="{BE67FA63-1DAE-4F4A-BF71-CB51A17DC269}"/>
          </ac:picMkLst>
        </pc:picChg>
      </pc:sldChg>
      <pc:sldChg chg="del">
        <pc:chgData name="Pascalle Cup" userId="acdf420d-3d1b-463e-9173-44ff0cd1b36a" providerId="ADAL" clId="{8E97ACC9-3B9C-4347-B82E-3E3018C30DC0}" dt="2021-03-25T20:00:24.924" v="313" actId="47"/>
        <pc:sldMkLst>
          <pc:docMk/>
          <pc:sldMk cId="52798320" sldId="266"/>
        </pc:sldMkLst>
      </pc:sldChg>
      <pc:sldChg chg="modSp del mod">
        <pc:chgData name="Pascalle Cup" userId="acdf420d-3d1b-463e-9173-44ff0cd1b36a" providerId="ADAL" clId="{8E97ACC9-3B9C-4347-B82E-3E3018C30DC0}" dt="2021-03-25T20:00:26.268" v="314" actId="47"/>
        <pc:sldMkLst>
          <pc:docMk/>
          <pc:sldMk cId="1520064213" sldId="267"/>
        </pc:sldMkLst>
        <pc:spChg chg="mod">
          <ac:chgData name="Pascalle Cup" userId="acdf420d-3d1b-463e-9173-44ff0cd1b36a" providerId="ADAL" clId="{8E97ACC9-3B9C-4347-B82E-3E3018C30DC0}" dt="2021-03-25T19:42:53.922" v="51" actId="20577"/>
          <ac:spMkLst>
            <pc:docMk/>
            <pc:sldMk cId="1520064213" sldId="267"/>
            <ac:spMk id="4" creationId="{DEA2485A-D1B4-4083-8457-03F2B0319FD6}"/>
          </ac:spMkLst>
        </pc:spChg>
      </pc:sldChg>
      <pc:sldChg chg="addSp delSp modSp mod">
        <pc:chgData name="Pascalle Cup" userId="acdf420d-3d1b-463e-9173-44ff0cd1b36a" providerId="ADAL" clId="{8E97ACC9-3B9C-4347-B82E-3E3018C30DC0}" dt="2021-03-25T19:55:03.315" v="288" actId="207"/>
        <pc:sldMkLst>
          <pc:docMk/>
          <pc:sldMk cId="3516945274" sldId="268"/>
        </pc:sldMkLst>
        <pc:spChg chg="del mod">
          <ac:chgData name="Pascalle Cup" userId="acdf420d-3d1b-463e-9173-44ff0cd1b36a" providerId="ADAL" clId="{8E97ACC9-3B9C-4347-B82E-3E3018C30DC0}" dt="2021-03-25T19:52:44.542" v="266" actId="478"/>
          <ac:spMkLst>
            <pc:docMk/>
            <pc:sldMk cId="3516945274" sldId="268"/>
            <ac:spMk id="3" creationId="{FB9B4DA7-77A5-403F-9489-A94C87EB557A}"/>
          </ac:spMkLst>
        </pc:spChg>
        <pc:graphicFrameChg chg="add mod">
          <ac:chgData name="Pascalle Cup" userId="acdf420d-3d1b-463e-9173-44ff0cd1b36a" providerId="ADAL" clId="{8E97ACC9-3B9C-4347-B82E-3E3018C30DC0}" dt="2021-03-25T19:55:03.315" v="288" actId="207"/>
          <ac:graphicFrameMkLst>
            <pc:docMk/>
            <pc:sldMk cId="3516945274" sldId="268"/>
            <ac:graphicFrameMk id="5" creationId="{0F0E5264-ECD2-417E-87D6-37B1D5A004D1}"/>
          </ac:graphicFrameMkLst>
        </pc:graphicFrameChg>
        <pc:picChg chg="mod">
          <ac:chgData name="Pascalle Cup" userId="acdf420d-3d1b-463e-9173-44ff0cd1b36a" providerId="ADAL" clId="{8E97ACC9-3B9C-4347-B82E-3E3018C30DC0}" dt="2021-03-25T19:53:28.141" v="274" actId="1076"/>
          <ac:picMkLst>
            <pc:docMk/>
            <pc:sldMk cId="3516945274" sldId="268"/>
            <ac:picMk id="4" creationId="{7245B09F-1DD2-444B-8040-5B8F3FFC7B5D}"/>
          </ac:picMkLst>
        </pc:picChg>
      </pc:sldChg>
      <pc:sldChg chg="addSp delSp modSp mod setBg">
        <pc:chgData name="Pascalle Cup" userId="acdf420d-3d1b-463e-9173-44ff0cd1b36a" providerId="ADAL" clId="{8E97ACC9-3B9C-4347-B82E-3E3018C30DC0}" dt="2021-03-25T19:58:48.164" v="306" actId="1076"/>
        <pc:sldMkLst>
          <pc:docMk/>
          <pc:sldMk cId="3233996996" sldId="269"/>
        </pc:sldMkLst>
        <pc:spChg chg="mod">
          <ac:chgData name="Pascalle Cup" userId="acdf420d-3d1b-463e-9173-44ff0cd1b36a" providerId="ADAL" clId="{8E97ACC9-3B9C-4347-B82E-3E3018C30DC0}" dt="2021-03-25T19:58:04.432" v="300" actId="26606"/>
          <ac:spMkLst>
            <pc:docMk/>
            <pc:sldMk cId="3233996996" sldId="269"/>
            <ac:spMk id="2" creationId="{F6E3BAD5-B8BD-4E8A-9F3E-8738A79ECDF4}"/>
          </ac:spMkLst>
        </pc:spChg>
        <pc:spChg chg="add del">
          <ac:chgData name="Pascalle Cup" userId="acdf420d-3d1b-463e-9173-44ff0cd1b36a" providerId="ADAL" clId="{8E97ACC9-3B9C-4347-B82E-3E3018C30DC0}" dt="2021-03-25T19:58:04.432" v="300" actId="26606"/>
          <ac:spMkLst>
            <pc:docMk/>
            <pc:sldMk cId="3233996996" sldId="269"/>
            <ac:spMk id="8" creationId="{5E39A796-BE83-48B1-B33F-35C4A32AAB57}"/>
          </ac:spMkLst>
        </pc:spChg>
        <pc:spChg chg="add del">
          <ac:chgData name="Pascalle Cup" userId="acdf420d-3d1b-463e-9173-44ff0cd1b36a" providerId="ADAL" clId="{8E97ACC9-3B9C-4347-B82E-3E3018C30DC0}" dt="2021-03-25T19:58:04.432" v="300" actId="26606"/>
          <ac:spMkLst>
            <pc:docMk/>
            <pc:sldMk cId="3233996996" sldId="269"/>
            <ac:spMk id="10" creationId="{72F84B47-E267-4194-8194-831DB7B5547F}"/>
          </ac:spMkLst>
        </pc:spChg>
        <pc:picChg chg="add del mod">
          <ac:chgData name="Pascalle Cup" userId="acdf420d-3d1b-463e-9173-44ff0cd1b36a" providerId="ADAL" clId="{8E97ACC9-3B9C-4347-B82E-3E3018C30DC0}" dt="2021-03-25T19:58:06.493" v="301" actId="478"/>
          <ac:picMkLst>
            <pc:docMk/>
            <pc:sldMk cId="3233996996" sldId="269"/>
            <ac:picMk id="3" creationId="{A3EB9A52-DDAE-48CB-8422-78ABD0D8FBF9}"/>
          </ac:picMkLst>
        </pc:picChg>
        <pc:picChg chg="del">
          <ac:chgData name="Pascalle Cup" userId="acdf420d-3d1b-463e-9173-44ff0cd1b36a" providerId="ADAL" clId="{8E97ACC9-3B9C-4347-B82E-3E3018C30DC0}" dt="2021-03-25T19:55:48.710" v="294" actId="478"/>
          <ac:picMkLst>
            <pc:docMk/>
            <pc:sldMk cId="3233996996" sldId="269"/>
            <ac:picMk id="4" creationId="{487E935C-DCFB-4410-8B29-7649258206B0}"/>
          </ac:picMkLst>
        </pc:picChg>
        <pc:picChg chg="add mod">
          <ac:chgData name="Pascalle Cup" userId="acdf420d-3d1b-463e-9173-44ff0cd1b36a" providerId="ADAL" clId="{8E97ACC9-3B9C-4347-B82E-3E3018C30DC0}" dt="2021-03-25T19:58:48.164" v="306" actId="1076"/>
          <ac:picMkLst>
            <pc:docMk/>
            <pc:sldMk cId="3233996996" sldId="269"/>
            <ac:picMk id="5" creationId="{81F2B209-3454-4515-8503-5294FFE91EF5}"/>
          </ac:picMkLst>
        </pc:picChg>
      </pc:sldChg>
      <pc:sldChg chg="del">
        <pc:chgData name="Pascalle Cup" userId="acdf420d-3d1b-463e-9173-44ff0cd1b36a" providerId="ADAL" clId="{8E97ACC9-3B9C-4347-B82E-3E3018C30DC0}" dt="2021-03-25T19:58:58.851" v="307" actId="47"/>
        <pc:sldMkLst>
          <pc:docMk/>
          <pc:sldMk cId="1226455743" sldId="280"/>
        </pc:sldMkLst>
      </pc:sldChg>
      <pc:sldChg chg="del">
        <pc:chgData name="Pascalle Cup" userId="acdf420d-3d1b-463e-9173-44ff0cd1b36a" providerId="ADAL" clId="{8E97ACC9-3B9C-4347-B82E-3E3018C30DC0}" dt="2021-03-25T19:59:46.220" v="311" actId="47"/>
        <pc:sldMkLst>
          <pc:docMk/>
          <pc:sldMk cId="2005693815" sldId="281"/>
        </pc:sldMkLst>
      </pc:sldChg>
      <pc:sldChg chg="del">
        <pc:chgData name="Pascalle Cup" userId="acdf420d-3d1b-463e-9173-44ff0cd1b36a" providerId="ADAL" clId="{8E97ACC9-3B9C-4347-B82E-3E3018C30DC0}" dt="2021-03-25T19:59:24.022" v="308" actId="47"/>
        <pc:sldMkLst>
          <pc:docMk/>
          <pc:sldMk cId="2044190323" sldId="282"/>
        </pc:sldMkLst>
      </pc:sldChg>
      <pc:sldChg chg="addSp delSp modSp mod">
        <pc:chgData name="Pascalle Cup" userId="acdf420d-3d1b-463e-9173-44ff0cd1b36a" providerId="ADAL" clId="{8E97ACC9-3B9C-4347-B82E-3E3018C30DC0}" dt="2021-03-25T20:33:53.035" v="788" actId="1076"/>
        <pc:sldMkLst>
          <pc:docMk/>
          <pc:sldMk cId="2626824394" sldId="283"/>
        </pc:sldMkLst>
        <pc:spChg chg="mod">
          <ac:chgData name="Pascalle Cup" userId="acdf420d-3d1b-463e-9173-44ff0cd1b36a" providerId="ADAL" clId="{8E97ACC9-3B9C-4347-B82E-3E3018C30DC0}" dt="2021-03-25T20:33:48.211" v="787" actId="1076"/>
          <ac:spMkLst>
            <pc:docMk/>
            <pc:sldMk cId="2626824394" sldId="283"/>
            <ac:spMk id="2" creationId="{0014150E-C090-4517-8C5B-8E1A0C5BFA80}"/>
          </ac:spMkLst>
        </pc:spChg>
        <pc:spChg chg="add del mod">
          <ac:chgData name="Pascalle Cup" userId="acdf420d-3d1b-463e-9173-44ff0cd1b36a" providerId="ADAL" clId="{8E97ACC9-3B9C-4347-B82E-3E3018C30DC0}" dt="2021-03-25T20:33:25.240" v="765" actId="21"/>
          <ac:spMkLst>
            <pc:docMk/>
            <pc:sldMk cId="2626824394" sldId="283"/>
            <ac:spMk id="6" creationId="{9AE8648A-DEF1-4BEF-AB3C-9959EF72D93B}"/>
          </ac:spMkLst>
        </pc:spChg>
        <pc:spChg chg="add mod">
          <ac:chgData name="Pascalle Cup" userId="acdf420d-3d1b-463e-9173-44ff0cd1b36a" providerId="ADAL" clId="{8E97ACC9-3B9C-4347-B82E-3E3018C30DC0}" dt="2021-03-25T20:33:53.035" v="788" actId="1076"/>
          <ac:spMkLst>
            <pc:docMk/>
            <pc:sldMk cId="2626824394" sldId="283"/>
            <ac:spMk id="7" creationId="{E8A3C335-9E4A-448B-A0A2-C8FF8B5F3B1E}"/>
          </ac:spMkLst>
        </pc:spChg>
        <pc:picChg chg="del">
          <ac:chgData name="Pascalle Cup" userId="acdf420d-3d1b-463e-9173-44ff0cd1b36a" providerId="ADAL" clId="{8E97ACC9-3B9C-4347-B82E-3E3018C30DC0}" dt="2021-03-25T20:32:55.435" v="761" actId="478"/>
          <ac:picMkLst>
            <pc:docMk/>
            <pc:sldMk cId="2626824394" sldId="283"/>
            <ac:picMk id="4" creationId="{31DA1F6F-12DC-4E28-863C-D4F3467EDD3D}"/>
          </ac:picMkLst>
        </pc:picChg>
        <pc:picChg chg="del">
          <ac:chgData name="Pascalle Cup" userId="acdf420d-3d1b-463e-9173-44ff0cd1b36a" providerId="ADAL" clId="{8E97ACC9-3B9C-4347-B82E-3E3018C30DC0}" dt="2021-03-25T20:32:51.946" v="760" actId="478"/>
          <ac:picMkLst>
            <pc:docMk/>
            <pc:sldMk cId="2626824394" sldId="283"/>
            <ac:picMk id="5" creationId="{A861490C-7DAE-48E6-A002-7B61BC09918B}"/>
          </ac:picMkLst>
        </pc:picChg>
      </pc:sldChg>
      <pc:sldChg chg="del">
        <pc:chgData name="Pascalle Cup" userId="acdf420d-3d1b-463e-9173-44ff0cd1b36a" providerId="ADAL" clId="{8E97ACC9-3B9C-4347-B82E-3E3018C30DC0}" dt="2021-03-25T19:59:25.365" v="309" actId="47"/>
        <pc:sldMkLst>
          <pc:docMk/>
          <pc:sldMk cId="2988488046" sldId="284"/>
        </pc:sldMkLst>
      </pc:sldChg>
      <pc:sldChg chg="del">
        <pc:chgData name="Pascalle Cup" userId="acdf420d-3d1b-463e-9173-44ff0cd1b36a" providerId="ADAL" clId="{8E97ACC9-3B9C-4347-B82E-3E3018C30DC0}" dt="2021-03-25T19:59:26.183" v="310" actId="47"/>
        <pc:sldMkLst>
          <pc:docMk/>
          <pc:sldMk cId="3696663611" sldId="286"/>
        </pc:sldMkLst>
      </pc:sldChg>
      <pc:sldChg chg="modSp mod">
        <pc:chgData name="Pascalle Cup" userId="acdf420d-3d1b-463e-9173-44ff0cd1b36a" providerId="ADAL" clId="{8E97ACC9-3B9C-4347-B82E-3E3018C30DC0}" dt="2021-03-25T19:41:33.181" v="48" actId="20577"/>
        <pc:sldMkLst>
          <pc:docMk/>
          <pc:sldMk cId="2339298200" sldId="287"/>
        </pc:sldMkLst>
        <pc:spChg chg="mod">
          <ac:chgData name="Pascalle Cup" userId="acdf420d-3d1b-463e-9173-44ff0cd1b36a" providerId="ADAL" clId="{8E97ACC9-3B9C-4347-B82E-3E3018C30DC0}" dt="2021-03-25T19:41:33.181" v="48" actId="20577"/>
          <ac:spMkLst>
            <pc:docMk/>
            <pc:sldMk cId="2339298200" sldId="287"/>
            <ac:spMk id="2" creationId="{997928F4-8AF7-4732-B8AE-B39350D4211F}"/>
          </ac:spMkLst>
        </pc:spChg>
      </pc:sldChg>
      <pc:sldChg chg="addSp modSp mod">
        <pc:chgData name="Pascalle Cup" userId="acdf420d-3d1b-463e-9173-44ff0cd1b36a" providerId="ADAL" clId="{8E97ACC9-3B9C-4347-B82E-3E3018C30DC0}" dt="2021-03-25T19:54:35.773" v="287" actId="207"/>
        <pc:sldMkLst>
          <pc:docMk/>
          <pc:sldMk cId="1989824053" sldId="288"/>
        </pc:sldMkLst>
        <pc:spChg chg="mod">
          <ac:chgData name="Pascalle Cup" userId="acdf420d-3d1b-463e-9173-44ff0cd1b36a" providerId="ADAL" clId="{8E97ACC9-3B9C-4347-B82E-3E3018C30DC0}" dt="2021-03-25T19:54:10.797" v="282" actId="1076"/>
          <ac:spMkLst>
            <pc:docMk/>
            <pc:sldMk cId="1989824053" sldId="288"/>
            <ac:spMk id="2" creationId="{0E15F2D2-5235-4E67-AB6B-4628BF39BC7F}"/>
          </ac:spMkLst>
        </pc:spChg>
        <pc:spChg chg="mod">
          <ac:chgData name="Pascalle Cup" userId="acdf420d-3d1b-463e-9173-44ff0cd1b36a" providerId="ADAL" clId="{8E97ACC9-3B9C-4347-B82E-3E3018C30DC0}" dt="2021-03-25T19:54:24.238" v="285" actId="1076"/>
          <ac:spMkLst>
            <pc:docMk/>
            <pc:sldMk cId="1989824053" sldId="288"/>
            <ac:spMk id="3" creationId="{7F13F20A-2D8C-44ED-986A-731E5177C340}"/>
          </ac:spMkLst>
        </pc:spChg>
        <pc:spChg chg="add mod">
          <ac:chgData name="Pascalle Cup" userId="acdf420d-3d1b-463e-9173-44ff0cd1b36a" providerId="ADAL" clId="{8E97ACC9-3B9C-4347-B82E-3E3018C30DC0}" dt="2021-03-25T19:54:30.430" v="286" actId="1076"/>
          <ac:spMkLst>
            <pc:docMk/>
            <pc:sldMk cId="1989824053" sldId="288"/>
            <ac:spMk id="4" creationId="{865A568B-E97D-4511-AC68-5C5C38710B1C}"/>
          </ac:spMkLst>
        </pc:spChg>
        <pc:spChg chg="add mod">
          <ac:chgData name="Pascalle Cup" userId="acdf420d-3d1b-463e-9173-44ff0cd1b36a" providerId="ADAL" clId="{8E97ACC9-3B9C-4347-B82E-3E3018C30DC0}" dt="2021-03-25T19:53:51.596" v="278"/>
          <ac:spMkLst>
            <pc:docMk/>
            <pc:sldMk cId="1989824053" sldId="288"/>
            <ac:spMk id="6" creationId="{E9C8A6B3-0AF2-4A3B-88ED-95E4DFABF566}"/>
          </ac:spMkLst>
        </pc:spChg>
        <pc:spChg chg="add mod">
          <ac:chgData name="Pascalle Cup" userId="acdf420d-3d1b-463e-9173-44ff0cd1b36a" providerId="ADAL" clId="{8E97ACC9-3B9C-4347-B82E-3E3018C30DC0}" dt="2021-03-25T19:53:51.596" v="278"/>
          <ac:spMkLst>
            <pc:docMk/>
            <pc:sldMk cId="1989824053" sldId="288"/>
            <ac:spMk id="7" creationId="{668149D9-A3E8-411C-B2E6-AC9800F14F48}"/>
          </ac:spMkLst>
        </pc:spChg>
        <pc:grpChg chg="add mod">
          <ac:chgData name="Pascalle Cup" userId="acdf420d-3d1b-463e-9173-44ff0cd1b36a" providerId="ADAL" clId="{8E97ACC9-3B9C-4347-B82E-3E3018C30DC0}" dt="2021-03-25T19:53:51.596" v="278"/>
          <ac:grpSpMkLst>
            <pc:docMk/>
            <pc:sldMk cId="1989824053" sldId="288"/>
            <ac:grpSpMk id="5" creationId="{ABFA774F-545D-4D83-827B-75CD91863DAF}"/>
          </ac:grpSpMkLst>
        </pc:grpChg>
        <pc:graphicFrameChg chg="add mod">
          <ac:chgData name="Pascalle Cup" userId="acdf420d-3d1b-463e-9173-44ff0cd1b36a" providerId="ADAL" clId="{8E97ACC9-3B9C-4347-B82E-3E3018C30DC0}" dt="2021-03-25T19:54:35.773" v="287" actId="207"/>
          <ac:graphicFrameMkLst>
            <pc:docMk/>
            <pc:sldMk cId="1989824053" sldId="288"/>
            <ac:graphicFrameMk id="8" creationId="{9FA819C6-7380-4DDB-AE43-B8B73D5DDAF4}"/>
          </ac:graphicFrameMkLst>
        </pc:graphicFrameChg>
      </pc:sldChg>
      <pc:sldChg chg="modSp mod">
        <pc:chgData name="Pascalle Cup" userId="acdf420d-3d1b-463e-9173-44ff0cd1b36a" providerId="ADAL" clId="{8E97ACC9-3B9C-4347-B82E-3E3018C30DC0}" dt="2021-03-25T19:50:38.586" v="256" actId="207"/>
        <pc:sldMkLst>
          <pc:docMk/>
          <pc:sldMk cId="1313917620" sldId="289"/>
        </pc:sldMkLst>
        <pc:spChg chg="mod">
          <ac:chgData name="Pascalle Cup" userId="acdf420d-3d1b-463e-9173-44ff0cd1b36a" providerId="ADAL" clId="{8E97ACC9-3B9C-4347-B82E-3E3018C30DC0}" dt="2021-03-25T19:50:38.586" v="256" actId="207"/>
          <ac:spMkLst>
            <pc:docMk/>
            <pc:sldMk cId="1313917620" sldId="289"/>
            <ac:spMk id="2" creationId="{4B163FE6-C956-48AD-9D78-5C165DB8FEB2}"/>
          </ac:spMkLst>
        </pc:spChg>
      </pc:sldChg>
      <pc:sldChg chg="delDesignElem">
        <pc:chgData name="Pascalle Cup" userId="acdf420d-3d1b-463e-9173-44ff0cd1b36a" providerId="ADAL" clId="{8E97ACC9-3B9C-4347-B82E-3E3018C30DC0}" dt="2021-03-25T19:43:51.322" v="52"/>
        <pc:sldMkLst>
          <pc:docMk/>
          <pc:sldMk cId="320238629" sldId="290"/>
        </pc:sldMkLst>
      </pc:sldChg>
      <pc:sldChg chg="del">
        <pc:chgData name="Pascalle Cup" userId="acdf420d-3d1b-463e-9173-44ff0cd1b36a" providerId="ADAL" clId="{8E97ACC9-3B9C-4347-B82E-3E3018C30DC0}" dt="2021-03-25T19:59:50.713" v="312" actId="47"/>
        <pc:sldMkLst>
          <pc:docMk/>
          <pc:sldMk cId="3600786061" sldId="291"/>
        </pc:sldMkLst>
      </pc:sldChg>
      <pc:sldChg chg="addSp delSp modSp new mod">
        <pc:chgData name="Pascalle Cup" userId="acdf420d-3d1b-463e-9173-44ff0cd1b36a" providerId="ADAL" clId="{8E97ACC9-3B9C-4347-B82E-3E3018C30DC0}" dt="2021-03-25T19:49:54.732" v="252" actId="20577"/>
        <pc:sldMkLst>
          <pc:docMk/>
          <pc:sldMk cId="3171638258" sldId="292"/>
        </pc:sldMkLst>
        <pc:spChg chg="mod">
          <ac:chgData name="Pascalle Cup" userId="acdf420d-3d1b-463e-9173-44ff0cd1b36a" providerId="ADAL" clId="{8E97ACC9-3B9C-4347-B82E-3E3018C30DC0}" dt="2021-03-25T19:48:33.682" v="226" actId="207"/>
          <ac:spMkLst>
            <pc:docMk/>
            <pc:sldMk cId="3171638258" sldId="292"/>
            <ac:spMk id="2" creationId="{D3CBB06A-DF2F-4A02-A28D-02C54B901DC0}"/>
          </ac:spMkLst>
        </pc:spChg>
        <pc:spChg chg="add del mod">
          <ac:chgData name="Pascalle Cup" userId="acdf420d-3d1b-463e-9173-44ff0cd1b36a" providerId="ADAL" clId="{8E97ACC9-3B9C-4347-B82E-3E3018C30DC0}" dt="2021-03-25T19:47:57.357" v="220" actId="21"/>
          <ac:spMkLst>
            <pc:docMk/>
            <pc:sldMk cId="3171638258" sldId="292"/>
            <ac:spMk id="3" creationId="{EEDF9BE0-9B31-417D-B0C0-D1AA8CF75E6A}"/>
          </ac:spMkLst>
        </pc:spChg>
        <pc:spChg chg="add del mod">
          <ac:chgData name="Pascalle Cup" userId="acdf420d-3d1b-463e-9173-44ff0cd1b36a" providerId="ADAL" clId="{8E97ACC9-3B9C-4347-B82E-3E3018C30DC0}" dt="2021-03-25T19:46:46.793" v="143" actId="767"/>
          <ac:spMkLst>
            <pc:docMk/>
            <pc:sldMk cId="3171638258" sldId="292"/>
            <ac:spMk id="4" creationId="{CE8E15CF-80BD-4A15-8EB6-E16FD1594CFD}"/>
          </ac:spMkLst>
        </pc:spChg>
        <pc:graphicFrameChg chg="add mod modGraphic">
          <ac:chgData name="Pascalle Cup" userId="acdf420d-3d1b-463e-9173-44ff0cd1b36a" providerId="ADAL" clId="{8E97ACC9-3B9C-4347-B82E-3E3018C30DC0}" dt="2021-03-25T19:49:54.732" v="252" actId="20577"/>
          <ac:graphicFrameMkLst>
            <pc:docMk/>
            <pc:sldMk cId="3171638258" sldId="292"/>
            <ac:graphicFrameMk id="5" creationId="{5B2FB91D-9E24-494C-9FD7-A9AD529CF792}"/>
          </ac:graphicFrameMkLst>
        </pc:graphicFrameChg>
      </pc:sldChg>
      <pc:sldChg chg="addSp modSp new mod modAnim">
        <pc:chgData name="Pascalle Cup" userId="acdf420d-3d1b-463e-9173-44ff0cd1b36a" providerId="ADAL" clId="{8E97ACC9-3B9C-4347-B82E-3E3018C30DC0}" dt="2021-03-25T20:09:24.925" v="549" actId="20577"/>
        <pc:sldMkLst>
          <pc:docMk/>
          <pc:sldMk cId="3203003117" sldId="293"/>
        </pc:sldMkLst>
        <pc:spChg chg="add mod">
          <ac:chgData name="Pascalle Cup" userId="acdf420d-3d1b-463e-9173-44ff0cd1b36a" providerId="ADAL" clId="{8E97ACC9-3B9C-4347-B82E-3E3018C30DC0}" dt="2021-03-25T20:09:24.925" v="549" actId="20577"/>
          <ac:spMkLst>
            <pc:docMk/>
            <pc:sldMk cId="3203003117" sldId="293"/>
            <ac:spMk id="2" creationId="{4A84DDCE-05A4-4996-9533-38C4C40FF471}"/>
          </ac:spMkLst>
        </pc:spChg>
        <pc:spChg chg="add mod">
          <ac:chgData name="Pascalle Cup" userId="acdf420d-3d1b-463e-9173-44ff0cd1b36a" providerId="ADAL" clId="{8E97ACC9-3B9C-4347-B82E-3E3018C30DC0}" dt="2021-03-25T20:08:40.860" v="527" actId="1076"/>
          <ac:spMkLst>
            <pc:docMk/>
            <pc:sldMk cId="3203003117" sldId="293"/>
            <ac:spMk id="3" creationId="{0F9C45A3-AE60-4E6F-A6DB-3F1968690809}"/>
          </ac:spMkLst>
        </pc:spChg>
      </pc:sldChg>
      <pc:sldChg chg="modSp add mod">
        <pc:chgData name="Pascalle Cup" userId="acdf420d-3d1b-463e-9173-44ff0cd1b36a" providerId="ADAL" clId="{8E97ACC9-3B9C-4347-B82E-3E3018C30DC0}" dt="2021-03-25T20:10:01.790" v="556" actId="20577"/>
        <pc:sldMkLst>
          <pc:docMk/>
          <pc:sldMk cId="3426026868" sldId="294"/>
        </pc:sldMkLst>
        <pc:spChg chg="mod">
          <ac:chgData name="Pascalle Cup" userId="acdf420d-3d1b-463e-9173-44ff0cd1b36a" providerId="ADAL" clId="{8E97ACC9-3B9C-4347-B82E-3E3018C30DC0}" dt="2021-03-25T20:10:01.790" v="556" actId="20577"/>
          <ac:spMkLst>
            <pc:docMk/>
            <pc:sldMk cId="3426026868" sldId="294"/>
            <ac:spMk id="3" creationId="{7056A9E6-0B22-48C7-9510-3AA1F49191B3}"/>
          </ac:spMkLst>
        </pc:spChg>
        <pc:picChg chg="mod">
          <ac:chgData name="Pascalle Cup" userId="acdf420d-3d1b-463e-9173-44ff0cd1b36a" providerId="ADAL" clId="{8E97ACC9-3B9C-4347-B82E-3E3018C30DC0}" dt="2021-03-25T20:09:38.315" v="551" actId="1076"/>
          <ac:picMkLst>
            <pc:docMk/>
            <pc:sldMk cId="3426026868" sldId="294"/>
            <ac:picMk id="4" creationId="{3DE4BDDD-12FE-45B4-947D-67F1CDD4827C}"/>
          </ac:picMkLst>
        </pc:picChg>
      </pc:sldChg>
      <pc:sldChg chg="add">
        <pc:chgData name="Pascalle Cup" userId="acdf420d-3d1b-463e-9173-44ff0cd1b36a" providerId="ADAL" clId="{8E97ACC9-3B9C-4347-B82E-3E3018C30DC0}" dt="2021-03-25T20:02:49.115" v="318"/>
        <pc:sldMkLst>
          <pc:docMk/>
          <pc:sldMk cId="3002513957" sldId="295"/>
        </pc:sldMkLst>
      </pc:sldChg>
      <pc:sldChg chg="add">
        <pc:chgData name="Pascalle Cup" userId="acdf420d-3d1b-463e-9173-44ff0cd1b36a" providerId="ADAL" clId="{8E97ACC9-3B9C-4347-B82E-3E3018C30DC0}" dt="2021-03-25T20:02:50.925" v="320"/>
        <pc:sldMkLst>
          <pc:docMk/>
          <pc:sldMk cId="183297969" sldId="296"/>
        </pc:sldMkLst>
      </pc:sldChg>
      <pc:sldChg chg="add">
        <pc:chgData name="Pascalle Cup" userId="acdf420d-3d1b-463e-9173-44ff0cd1b36a" providerId="ADAL" clId="{8E97ACC9-3B9C-4347-B82E-3E3018C30DC0}" dt="2021-03-25T20:02:53.257" v="322"/>
        <pc:sldMkLst>
          <pc:docMk/>
          <pc:sldMk cId="4273554325" sldId="297"/>
        </pc:sldMkLst>
      </pc:sldChg>
      <pc:sldChg chg="modSp add mod">
        <pc:chgData name="Pascalle Cup" userId="acdf420d-3d1b-463e-9173-44ff0cd1b36a" providerId="ADAL" clId="{8E97ACC9-3B9C-4347-B82E-3E3018C30DC0}" dt="2021-03-25T20:11:12.552" v="560" actId="20577"/>
        <pc:sldMkLst>
          <pc:docMk/>
          <pc:sldMk cId="979401748" sldId="298"/>
        </pc:sldMkLst>
        <pc:spChg chg="mod">
          <ac:chgData name="Pascalle Cup" userId="acdf420d-3d1b-463e-9173-44ff0cd1b36a" providerId="ADAL" clId="{8E97ACC9-3B9C-4347-B82E-3E3018C30DC0}" dt="2021-03-25T20:11:12.552" v="560" actId="20577"/>
          <ac:spMkLst>
            <pc:docMk/>
            <pc:sldMk cId="979401748" sldId="298"/>
            <ac:spMk id="2" creationId="{5AF451E4-CEDD-4DE0-A8F2-32F89D4FB2AE}"/>
          </ac:spMkLst>
        </pc:spChg>
        <pc:spChg chg="mod">
          <ac:chgData name="Pascalle Cup" userId="acdf420d-3d1b-463e-9173-44ff0cd1b36a" providerId="ADAL" clId="{8E97ACC9-3B9C-4347-B82E-3E3018C30DC0}" dt="2021-03-25T20:10:54.693" v="557" actId="1076"/>
          <ac:spMkLst>
            <pc:docMk/>
            <pc:sldMk cId="979401748" sldId="298"/>
            <ac:spMk id="4" creationId="{25A00769-8ECE-4AA9-A0BC-6B0B20B658F0}"/>
          </ac:spMkLst>
        </pc:spChg>
      </pc:sldChg>
      <pc:sldChg chg="modSp add mod">
        <pc:chgData name="Pascalle Cup" userId="acdf420d-3d1b-463e-9173-44ff0cd1b36a" providerId="ADAL" clId="{8E97ACC9-3B9C-4347-B82E-3E3018C30DC0}" dt="2021-03-25T20:11:41.796" v="600" actId="14100"/>
        <pc:sldMkLst>
          <pc:docMk/>
          <pc:sldMk cId="561446199" sldId="299"/>
        </pc:sldMkLst>
        <pc:spChg chg="mod">
          <ac:chgData name="Pascalle Cup" userId="acdf420d-3d1b-463e-9173-44ff0cd1b36a" providerId="ADAL" clId="{8E97ACC9-3B9C-4347-B82E-3E3018C30DC0}" dt="2021-03-25T20:11:29.474" v="598" actId="20577"/>
          <ac:spMkLst>
            <pc:docMk/>
            <pc:sldMk cId="561446199" sldId="299"/>
            <ac:spMk id="6" creationId="{9228D0E3-1FD2-443A-8F2E-D2E0C910C90D}"/>
          </ac:spMkLst>
        </pc:spChg>
        <pc:picChg chg="mod">
          <ac:chgData name="Pascalle Cup" userId="acdf420d-3d1b-463e-9173-44ff0cd1b36a" providerId="ADAL" clId="{8E97ACC9-3B9C-4347-B82E-3E3018C30DC0}" dt="2021-03-25T20:11:41.796" v="600" actId="14100"/>
          <ac:picMkLst>
            <pc:docMk/>
            <pc:sldMk cId="561446199" sldId="299"/>
            <ac:picMk id="4" creationId="{A8F05DB7-31CA-49D6-82DB-B90D1F7A6EE3}"/>
          </ac:picMkLst>
        </pc:picChg>
      </pc:sldChg>
      <pc:sldChg chg="addSp modSp new mod modAnim">
        <pc:chgData name="Pascalle Cup" userId="acdf420d-3d1b-463e-9173-44ff0cd1b36a" providerId="ADAL" clId="{8E97ACC9-3B9C-4347-B82E-3E3018C30DC0}" dt="2021-03-25T20:19:56.927" v="679"/>
        <pc:sldMkLst>
          <pc:docMk/>
          <pc:sldMk cId="457162477" sldId="300"/>
        </pc:sldMkLst>
        <pc:spChg chg="mod">
          <ac:chgData name="Pascalle Cup" userId="acdf420d-3d1b-463e-9173-44ff0cd1b36a" providerId="ADAL" clId="{8E97ACC9-3B9C-4347-B82E-3E3018C30DC0}" dt="2021-03-25T20:17:22.115" v="652" actId="20577"/>
          <ac:spMkLst>
            <pc:docMk/>
            <pc:sldMk cId="457162477" sldId="300"/>
            <ac:spMk id="2" creationId="{1AE45720-DD69-4070-8A74-22E1F7E97E54}"/>
          </ac:spMkLst>
        </pc:spChg>
        <pc:spChg chg="add mod">
          <ac:chgData name="Pascalle Cup" userId="acdf420d-3d1b-463e-9173-44ff0cd1b36a" providerId="ADAL" clId="{8E97ACC9-3B9C-4347-B82E-3E3018C30DC0}" dt="2021-03-25T20:19:42.139" v="676" actId="20577"/>
          <ac:spMkLst>
            <pc:docMk/>
            <pc:sldMk cId="457162477" sldId="300"/>
            <ac:spMk id="5" creationId="{DE985443-73EB-4222-91CA-464D150492B3}"/>
          </ac:spMkLst>
        </pc:spChg>
        <pc:spChg chg="add mod">
          <ac:chgData name="Pascalle Cup" userId="acdf420d-3d1b-463e-9173-44ff0cd1b36a" providerId="ADAL" clId="{8E97ACC9-3B9C-4347-B82E-3E3018C30DC0}" dt="2021-03-25T20:19:25.790" v="669" actId="1076"/>
          <ac:spMkLst>
            <pc:docMk/>
            <pc:sldMk cId="457162477" sldId="300"/>
            <ac:spMk id="6" creationId="{C269726F-793D-4724-AEA7-3DDFBFA85D85}"/>
          </ac:spMkLst>
        </pc:spChg>
        <pc:spChg chg="add mod">
          <ac:chgData name="Pascalle Cup" userId="acdf420d-3d1b-463e-9173-44ff0cd1b36a" providerId="ADAL" clId="{8E97ACC9-3B9C-4347-B82E-3E3018C30DC0}" dt="2021-03-25T20:19:36.140" v="674" actId="1076"/>
          <ac:spMkLst>
            <pc:docMk/>
            <pc:sldMk cId="457162477" sldId="300"/>
            <ac:spMk id="7" creationId="{32F182B7-6E25-4791-A9A9-0206F8B2AF56}"/>
          </ac:spMkLst>
        </pc:spChg>
        <pc:graphicFrameChg chg="add mod modGraphic">
          <ac:chgData name="Pascalle Cup" userId="acdf420d-3d1b-463e-9173-44ff0cd1b36a" providerId="ADAL" clId="{8E97ACC9-3B9C-4347-B82E-3E3018C30DC0}" dt="2021-03-25T20:19:50.132" v="677" actId="1076"/>
          <ac:graphicFrameMkLst>
            <pc:docMk/>
            <pc:sldMk cId="457162477" sldId="300"/>
            <ac:graphicFrameMk id="3" creationId="{10FAAC82-BE8C-4B7D-AB85-E9251646D4A4}"/>
          </ac:graphicFrameMkLst>
        </pc:graphicFrameChg>
        <pc:picChg chg="add mod">
          <ac:chgData name="Pascalle Cup" userId="acdf420d-3d1b-463e-9173-44ff0cd1b36a" providerId="ADAL" clId="{8E97ACC9-3B9C-4347-B82E-3E3018C30DC0}" dt="2021-03-25T20:19:22.622" v="668" actId="1076"/>
          <ac:picMkLst>
            <pc:docMk/>
            <pc:sldMk cId="457162477" sldId="300"/>
            <ac:picMk id="4" creationId="{1FA4462C-116E-491F-A814-64F9E960BE2D}"/>
          </ac:picMkLst>
        </pc:picChg>
      </pc:sldChg>
      <pc:sldChg chg="addSp delSp modSp new mod modAnim">
        <pc:chgData name="Pascalle Cup" userId="acdf420d-3d1b-463e-9173-44ff0cd1b36a" providerId="ADAL" clId="{8E97ACC9-3B9C-4347-B82E-3E3018C30DC0}" dt="2021-03-25T20:29:44.378" v="748"/>
        <pc:sldMkLst>
          <pc:docMk/>
          <pc:sldMk cId="2270757712" sldId="301"/>
        </pc:sldMkLst>
        <pc:spChg chg="add mod">
          <ac:chgData name="Pascalle Cup" userId="acdf420d-3d1b-463e-9173-44ff0cd1b36a" providerId="ADAL" clId="{8E97ACC9-3B9C-4347-B82E-3E3018C30DC0}" dt="2021-03-25T20:29:08.291" v="747" actId="1076"/>
          <ac:spMkLst>
            <pc:docMk/>
            <pc:sldMk cId="2270757712" sldId="301"/>
            <ac:spMk id="2" creationId="{2B877683-6DBE-4471-92B2-C9F68353D749}"/>
          </ac:spMkLst>
        </pc:spChg>
        <pc:spChg chg="add mod">
          <ac:chgData name="Pascalle Cup" userId="acdf420d-3d1b-463e-9173-44ff0cd1b36a" providerId="ADAL" clId="{8E97ACC9-3B9C-4347-B82E-3E3018C30DC0}" dt="2021-03-25T20:24:29.631" v="710" actId="14100"/>
          <ac:spMkLst>
            <pc:docMk/>
            <pc:sldMk cId="2270757712" sldId="301"/>
            <ac:spMk id="4" creationId="{1FD09386-F707-4997-A6FF-22284F636097}"/>
          </ac:spMkLst>
        </pc:spChg>
        <pc:spChg chg="add mod">
          <ac:chgData name="Pascalle Cup" userId="acdf420d-3d1b-463e-9173-44ff0cd1b36a" providerId="ADAL" clId="{8E97ACC9-3B9C-4347-B82E-3E3018C30DC0}" dt="2021-03-25T20:22:16.949" v="706" actId="1076"/>
          <ac:spMkLst>
            <pc:docMk/>
            <pc:sldMk cId="2270757712" sldId="301"/>
            <ac:spMk id="6" creationId="{D2011A6B-6BB1-47A4-8C98-C07468851D8D}"/>
          </ac:spMkLst>
        </pc:spChg>
        <pc:spChg chg="add">
          <ac:chgData name="Pascalle Cup" userId="acdf420d-3d1b-463e-9173-44ff0cd1b36a" providerId="ADAL" clId="{8E97ACC9-3B9C-4347-B82E-3E3018C30DC0}" dt="2021-03-25T20:25:05.150" v="717" actId="11529"/>
          <ac:spMkLst>
            <pc:docMk/>
            <pc:sldMk cId="2270757712" sldId="301"/>
            <ac:spMk id="7" creationId="{6FE81DFC-F5B3-43BB-A86E-7DEA2F2E311A}"/>
          </ac:spMkLst>
        </pc:spChg>
        <pc:spChg chg="add mod">
          <ac:chgData name="Pascalle Cup" userId="acdf420d-3d1b-463e-9173-44ff0cd1b36a" providerId="ADAL" clId="{8E97ACC9-3B9C-4347-B82E-3E3018C30DC0}" dt="2021-03-25T20:27:15.812" v="727" actId="1076"/>
          <ac:spMkLst>
            <pc:docMk/>
            <pc:sldMk cId="2270757712" sldId="301"/>
            <ac:spMk id="8" creationId="{6D7B50C3-A03B-4F54-B457-F76E0DC7532F}"/>
          </ac:spMkLst>
        </pc:spChg>
        <pc:picChg chg="add mod modCrop">
          <ac:chgData name="Pascalle Cup" userId="acdf420d-3d1b-463e-9173-44ff0cd1b36a" providerId="ADAL" clId="{8E97ACC9-3B9C-4347-B82E-3E3018C30DC0}" dt="2021-03-25T20:28:50.323" v="742" actId="1076"/>
          <ac:picMkLst>
            <pc:docMk/>
            <pc:sldMk cId="2270757712" sldId="301"/>
            <ac:picMk id="10" creationId="{FE08A771-5ED3-4A44-B5CD-8D175A899951}"/>
          </ac:picMkLst>
        </pc:picChg>
        <pc:picChg chg="add del mod">
          <ac:chgData name="Pascalle Cup" userId="acdf420d-3d1b-463e-9173-44ff0cd1b36a" providerId="ADAL" clId="{8E97ACC9-3B9C-4347-B82E-3E3018C30DC0}" dt="2021-03-25T20:27:02.308" v="722" actId="478"/>
          <ac:picMkLst>
            <pc:docMk/>
            <pc:sldMk cId="2270757712" sldId="301"/>
            <ac:picMk id="2050" creationId="{808E685A-64C4-4A11-92A9-E4FBEDD22805}"/>
          </ac:picMkLst>
        </pc:picChg>
        <pc:picChg chg="add del mod">
          <ac:chgData name="Pascalle Cup" userId="acdf420d-3d1b-463e-9173-44ff0cd1b36a" providerId="ADAL" clId="{8E97ACC9-3B9C-4347-B82E-3E3018C30DC0}" dt="2021-03-25T20:27:57.767" v="728" actId="478"/>
          <ac:picMkLst>
            <pc:docMk/>
            <pc:sldMk cId="2270757712" sldId="301"/>
            <ac:picMk id="2052" creationId="{52CDAF9E-009C-4AFC-A92A-BF8DC9685F70}"/>
          </ac:picMkLst>
        </pc:picChg>
      </pc:sldChg>
      <pc:sldChg chg="addSp modSp new mod setBg">
        <pc:chgData name="Pascalle Cup" userId="acdf420d-3d1b-463e-9173-44ff0cd1b36a" providerId="ADAL" clId="{8E97ACC9-3B9C-4347-B82E-3E3018C30DC0}" dt="2021-03-25T20:30:04.092" v="751" actId="26606"/>
        <pc:sldMkLst>
          <pc:docMk/>
          <pc:sldMk cId="4053222328" sldId="302"/>
        </pc:sldMkLst>
        <pc:spChg chg="add">
          <ac:chgData name="Pascalle Cup" userId="acdf420d-3d1b-463e-9173-44ff0cd1b36a" providerId="ADAL" clId="{8E97ACC9-3B9C-4347-B82E-3E3018C30DC0}" dt="2021-03-25T20:30:04.092" v="751" actId="26606"/>
          <ac:spMkLst>
            <pc:docMk/>
            <pc:sldMk cId="4053222328" sldId="302"/>
            <ac:spMk id="7" creationId="{57845966-6EFC-468A-9CC7-BAB4B95854E7}"/>
          </ac:spMkLst>
        </pc:spChg>
        <pc:spChg chg="add">
          <ac:chgData name="Pascalle Cup" userId="acdf420d-3d1b-463e-9173-44ff0cd1b36a" providerId="ADAL" clId="{8E97ACC9-3B9C-4347-B82E-3E3018C30DC0}" dt="2021-03-25T20:30:04.092" v="751" actId="26606"/>
          <ac:spMkLst>
            <pc:docMk/>
            <pc:sldMk cId="4053222328" sldId="302"/>
            <ac:spMk id="11" creationId="{ADAD1991-FFD1-4E94-ABAB-7560D33008E4}"/>
          </ac:spMkLst>
        </pc:spChg>
        <pc:picChg chg="add mod">
          <ac:chgData name="Pascalle Cup" userId="acdf420d-3d1b-463e-9173-44ff0cd1b36a" providerId="ADAL" clId="{8E97ACC9-3B9C-4347-B82E-3E3018C30DC0}" dt="2021-03-25T20:30:04.092" v="751" actId="26606"/>
          <ac:picMkLst>
            <pc:docMk/>
            <pc:sldMk cId="4053222328" sldId="302"/>
            <ac:picMk id="2" creationId="{937C2243-7DE5-47AD-AC68-F58F2982082C}"/>
          </ac:picMkLst>
        </pc:picChg>
        <pc:picChg chg="add">
          <ac:chgData name="Pascalle Cup" userId="acdf420d-3d1b-463e-9173-44ff0cd1b36a" providerId="ADAL" clId="{8E97ACC9-3B9C-4347-B82E-3E3018C30DC0}" dt="2021-03-25T20:30:04.092" v="751" actId="26606"/>
          <ac:picMkLst>
            <pc:docMk/>
            <pc:sldMk cId="4053222328" sldId="302"/>
            <ac:picMk id="9" creationId="{75554383-98AF-4A47-BB65-705FAAA4BE6A}"/>
          </ac:picMkLst>
        </pc:picChg>
      </pc:sldChg>
      <pc:sldChg chg="addSp delSp modSp new mod setBg">
        <pc:chgData name="Pascalle Cup" userId="acdf420d-3d1b-463e-9173-44ff0cd1b36a" providerId="ADAL" clId="{8E97ACC9-3B9C-4347-B82E-3E3018C30DC0}" dt="2021-03-25T20:32:41.802" v="759" actId="26606"/>
        <pc:sldMkLst>
          <pc:docMk/>
          <pc:sldMk cId="3848338424" sldId="303"/>
        </pc:sldMkLst>
        <pc:spChg chg="add del">
          <ac:chgData name="Pascalle Cup" userId="acdf420d-3d1b-463e-9173-44ff0cd1b36a" providerId="ADAL" clId="{8E97ACC9-3B9C-4347-B82E-3E3018C30DC0}" dt="2021-03-25T20:32:41.802" v="759" actId="26606"/>
          <ac:spMkLst>
            <pc:docMk/>
            <pc:sldMk cId="3848338424" sldId="303"/>
            <ac:spMk id="7" creationId="{57845966-6EFC-468A-9CC7-BAB4B95854E7}"/>
          </ac:spMkLst>
        </pc:spChg>
        <pc:spChg chg="add del">
          <ac:chgData name="Pascalle Cup" userId="acdf420d-3d1b-463e-9173-44ff0cd1b36a" providerId="ADAL" clId="{8E97ACC9-3B9C-4347-B82E-3E3018C30DC0}" dt="2021-03-25T20:32:41.802" v="759" actId="26606"/>
          <ac:spMkLst>
            <pc:docMk/>
            <pc:sldMk cId="3848338424" sldId="303"/>
            <ac:spMk id="11" creationId="{ADAD1991-FFD1-4E94-ABAB-7560D33008E4}"/>
          </ac:spMkLst>
        </pc:spChg>
        <pc:spChg chg="add">
          <ac:chgData name="Pascalle Cup" userId="acdf420d-3d1b-463e-9173-44ff0cd1b36a" providerId="ADAL" clId="{8E97ACC9-3B9C-4347-B82E-3E3018C30DC0}" dt="2021-03-25T20:32:41.802" v="759" actId="26606"/>
          <ac:spMkLst>
            <pc:docMk/>
            <pc:sldMk cId="3848338424" sldId="303"/>
            <ac:spMk id="71" creationId="{F3060C83-F051-4F0E-ABAD-AA0DFC48B218}"/>
          </ac:spMkLst>
        </pc:spChg>
        <pc:spChg chg="add">
          <ac:chgData name="Pascalle Cup" userId="acdf420d-3d1b-463e-9173-44ff0cd1b36a" providerId="ADAL" clId="{8E97ACC9-3B9C-4347-B82E-3E3018C30DC0}" dt="2021-03-25T20:32:41.802" v="759" actId="26606"/>
          <ac:spMkLst>
            <pc:docMk/>
            <pc:sldMk cId="3848338424" sldId="303"/>
            <ac:spMk id="73" creationId="{83C98ABE-055B-441F-B07E-44F97F083C39}"/>
          </ac:spMkLst>
        </pc:spChg>
        <pc:spChg chg="add">
          <ac:chgData name="Pascalle Cup" userId="acdf420d-3d1b-463e-9173-44ff0cd1b36a" providerId="ADAL" clId="{8E97ACC9-3B9C-4347-B82E-3E3018C30DC0}" dt="2021-03-25T20:32:41.802" v="759" actId="26606"/>
          <ac:spMkLst>
            <pc:docMk/>
            <pc:sldMk cId="3848338424" sldId="303"/>
            <ac:spMk id="75" creationId="{29FDB030-9B49-4CED-8CCD-4D99382388AC}"/>
          </ac:spMkLst>
        </pc:spChg>
        <pc:spChg chg="add">
          <ac:chgData name="Pascalle Cup" userId="acdf420d-3d1b-463e-9173-44ff0cd1b36a" providerId="ADAL" clId="{8E97ACC9-3B9C-4347-B82E-3E3018C30DC0}" dt="2021-03-25T20:32:41.802" v="759" actId="26606"/>
          <ac:spMkLst>
            <pc:docMk/>
            <pc:sldMk cId="3848338424" sldId="303"/>
            <ac:spMk id="77" creationId="{3783CA14-24A1-485C-8B30-D6A5D87987AD}"/>
          </ac:spMkLst>
        </pc:spChg>
        <pc:spChg chg="add">
          <ac:chgData name="Pascalle Cup" userId="acdf420d-3d1b-463e-9173-44ff0cd1b36a" providerId="ADAL" clId="{8E97ACC9-3B9C-4347-B82E-3E3018C30DC0}" dt="2021-03-25T20:32:41.802" v="759" actId="26606"/>
          <ac:spMkLst>
            <pc:docMk/>
            <pc:sldMk cId="3848338424" sldId="303"/>
            <ac:spMk id="79" creationId="{9A97C86A-04D6-40F7-AE84-31AB43E6A846}"/>
          </ac:spMkLst>
        </pc:spChg>
        <pc:spChg chg="add">
          <ac:chgData name="Pascalle Cup" userId="acdf420d-3d1b-463e-9173-44ff0cd1b36a" providerId="ADAL" clId="{8E97ACC9-3B9C-4347-B82E-3E3018C30DC0}" dt="2021-03-25T20:32:41.802" v="759" actId="26606"/>
          <ac:spMkLst>
            <pc:docMk/>
            <pc:sldMk cId="3848338424" sldId="303"/>
            <ac:spMk id="81" creationId="{FF9F2414-84E8-453E-B1F3-389FDE8192D9}"/>
          </ac:spMkLst>
        </pc:spChg>
        <pc:spChg chg="add">
          <ac:chgData name="Pascalle Cup" userId="acdf420d-3d1b-463e-9173-44ff0cd1b36a" providerId="ADAL" clId="{8E97ACC9-3B9C-4347-B82E-3E3018C30DC0}" dt="2021-03-25T20:32:41.802" v="759" actId="26606"/>
          <ac:spMkLst>
            <pc:docMk/>
            <pc:sldMk cId="3848338424" sldId="303"/>
            <ac:spMk id="83" creationId="{3ECA69A1-7536-43AC-85EF-C7106179F5ED}"/>
          </ac:spMkLst>
        </pc:spChg>
        <pc:picChg chg="add del mod">
          <ac:chgData name="Pascalle Cup" userId="acdf420d-3d1b-463e-9173-44ff0cd1b36a" providerId="ADAL" clId="{8E97ACC9-3B9C-4347-B82E-3E3018C30DC0}" dt="2021-03-25T20:30:28.427" v="757" actId="478"/>
          <ac:picMkLst>
            <pc:docMk/>
            <pc:sldMk cId="3848338424" sldId="303"/>
            <ac:picMk id="2" creationId="{0391EFE9-D98D-4A12-B538-4302A9BF9C30}"/>
          </ac:picMkLst>
        </pc:picChg>
        <pc:picChg chg="add del">
          <ac:chgData name="Pascalle Cup" userId="acdf420d-3d1b-463e-9173-44ff0cd1b36a" providerId="ADAL" clId="{8E97ACC9-3B9C-4347-B82E-3E3018C30DC0}" dt="2021-03-25T20:32:41.802" v="759" actId="26606"/>
          <ac:picMkLst>
            <pc:docMk/>
            <pc:sldMk cId="3848338424" sldId="303"/>
            <ac:picMk id="9" creationId="{75554383-98AF-4A47-BB65-705FAAA4BE6A}"/>
          </ac:picMkLst>
        </pc:picChg>
        <pc:picChg chg="add mod">
          <ac:chgData name="Pascalle Cup" userId="acdf420d-3d1b-463e-9173-44ff0cd1b36a" providerId="ADAL" clId="{8E97ACC9-3B9C-4347-B82E-3E3018C30DC0}" dt="2021-03-25T20:32:41.802" v="759" actId="26606"/>
          <ac:picMkLst>
            <pc:docMk/>
            <pc:sldMk cId="3848338424" sldId="303"/>
            <ac:picMk id="4098" creationId="{2FCB29DA-98EE-44ED-9594-F67051BB84CA}"/>
          </ac:picMkLst>
        </pc:picChg>
      </pc:sldChg>
      <pc:sldChg chg="addSp delSp modSp add mod modAnim">
        <pc:chgData name="Pascalle Cup" userId="acdf420d-3d1b-463e-9173-44ff0cd1b36a" providerId="ADAL" clId="{8E97ACC9-3B9C-4347-B82E-3E3018C30DC0}" dt="2021-03-25T20:45:01.610" v="1406" actId="1076"/>
        <pc:sldMkLst>
          <pc:docMk/>
          <pc:sldMk cId="3630614696" sldId="304"/>
        </pc:sldMkLst>
        <pc:spChg chg="mod">
          <ac:chgData name="Pascalle Cup" userId="acdf420d-3d1b-463e-9173-44ff0cd1b36a" providerId="ADAL" clId="{8E97ACC9-3B9C-4347-B82E-3E3018C30DC0}" dt="2021-03-25T20:45:01.610" v="1406" actId="1076"/>
          <ac:spMkLst>
            <pc:docMk/>
            <pc:sldMk cId="3630614696" sldId="304"/>
            <ac:spMk id="2" creationId="{4A33D518-B9A9-4842-845B-256680B6CBC6}"/>
          </ac:spMkLst>
        </pc:spChg>
        <pc:picChg chg="del">
          <ac:chgData name="Pascalle Cup" userId="acdf420d-3d1b-463e-9173-44ff0cd1b36a" providerId="ADAL" clId="{8E97ACC9-3B9C-4347-B82E-3E3018C30DC0}" dt="2021-03-25T20:35:07.204" v="793" actId="478"/>
          <ac:picMkLst>
            <pc:docMk/>
            <pc:sldMk cId="3630614696" sldId="304"/>
            <ac:picMk id="4098" creationId="{B0E21D5D-045E-47F4-93E1-60F6A7D86EE7}"/>
          </ac:picMkLst>
        </pc:picChg>
        <pc:picChg chg="add del mod">
          <ac:chgData name="Pascalle Cup" userId="acdf420d-3d1b-463e-9173-44ff0cd1b36a" providerId="ADAL" clId="{8E97ACC9-3B9C-4347-B82E-3E3018C30DC0}" dt="2021-03-25T20:44:55.943" v="1405"/>
          <ac:picMkLst>
            <pc:docMk/>
            <pc:sldMk cId="3630614696" sldId="304"/>
            <ac:picMk id="5122" creationId="{D0B1EB1E-B077-4519-8D29-176FC906F09F}"/>
          </ac:picMkLst>
        </pc:picChg>
      </pc:sldChg>
      <pc:sldChg chg="addSp delSp modSp new mod">
        <pc:chgData name="Pascalle Cup" userId="acdf420d-3d1b-463e-9173-44ff0cd1b36a" providerId="ADAL" clId="{8E97ACC9-3B9C-4347-B82E-3E3018C30DC0}" dt="2021-03-25T20:46:33.473" v="1422" actId="1076"/>
        <pc:sldMkLst>
          <pc:docMk/>
          <pc:sldMk cId="58958029" sldId="305"/>
        </pc:sldMkLst>
        <pc:spChg chg="mod">
          <ac:chgData name="Pascalle Cup" userId="acdf420d-3d1b-463e-9173-44ff0cd1b36a" providerId="ADAL" clId="{8E97ACC9-3B9C-4347-B82E-3E3018C30DC0}" dt="2021-03-25T20:42:58.407" v="1248" actId="20577"/>
          <ac:spMkLst>
            <pc:docMk/>
            <pc:sldMk cId="58958029" sldId="305"/>
            <ac:spMk id="2" creationId="{A7263845-1268-463D-B0DD-FA55ECA703C0}"/>
          </ac:spMkLst>
        </pc:spChg>
        <pc:spChg chg="add mod">
          <ac:chgData name="Pascalle Cup" userId="acdf420d-3d1b-463e-9173-44ff0cd1b36a" providerId="ADAL" clId="{8E97ACC9-3B9C-4347-B82E-3E3018C30DC0}" dt="2021-03-25T20:46:33.473" v="1422" actId="1076"/>
          <ac:spMkLst>
            <pc:docMk/>
            <pc:sldMk cId="58958029" sldId="305"/>
            <ac:spMk id="4" creationId="{42F14763-B65E-48D6-8722-780AE8E5B615}"/>
          </ac:spMkLst>
        </pc:spChg>
        <pc:picChg chg="add del mod">
          <ac:chgData name="Pascalle Cup" userId="acdf420d-3d1b-463e-9173-44ff0cd1b36a" providerId="ADAL" clId="{8E97ACC9-3B9C-4347-B82E-3E3018C30DC0}" dt="2021-03-25T20:45:32.097" v="1413" actId="21"/>
          <ac:picMkLst>
            <pc:docMk/>
            <pc:sldMk cId="58958029" sldId="305"/>
            <ac:picMk id="5" creationId="{B50F95F6-ACC9-463A-98F3-999DAE51F897}"/>
          </ac:picMkLst>
        </pc:picChg>
        <pc:picChg chg="add mod">
          <ac:chgData name="Pascalle Cup" userId="acdf420d-3d1b-463e-9173-44ff0cd1b36a" providerId="ADAL" clId="{8E97ACC9-3B9C-4347-B82E-3E3018C30DC0}" dt="2021-03-25T20:46:30.818" v="1421" actId="1076"/>
          <ac:picMkLst>
            <pc:docMk/>
            <pc:sldMk cId="58958029" sldId="305"/>
            <ac:picMk id="6146" creationId="{B2B728CC-ED01-4569-B02F-F6D2B04C2A37}"/>
          </ac:picMkLst>
        </pc:picChg>
      </pc:sldChg>
      <pc:sldMasterChg chg="add addSldLayout">
        <pc:chgData name="Pascalle Cup" userId="acdf420d-3d1b-463e-9173-44ff0cd1b36a" providerId="ADAL" clId="{8E97ACC9-3B9C-4347-B82E-3E3018C30DC0}" dt="2021-03-25T20:34:43.177" v="789" actId="27028"/>
        <pc:sldMasterMkLst>
          <pc:docMk/>
          <pc:sldMasterMk cId="1605867380" sldId="2147483672"/>
        </pc:sldMasterMkLst>
        <pc:sldLayoutChg chg="add">
          <pc:chgData name="Pascalle Cup" userId="acdf420d-3d1b-463e-9173-44ff0cd1b36a" providerId="ADAL" clId="{8E97ACC9-3B9C-4347-B82E-3E3018C30DC0}" dt="2021-03-25T20:34:43.177" v="789" actId="27028"/>
          <pc:sldLayoutMkLst>
            <pc:docMk/>
            <pc:sldMasterMk cId="1605867380" sldId="2147483672"/>
            <pc:sldLayoutMk cId="3842343674" sldId="2147483665"/>
          </pc:sldLayoutMkLst>
        </pc:sldLayoutChg>
      </pc:sldMasterChg>
      <pc:sldMasterChg chg="del delSldLayout">
        <pc:chgData name="Pascalle Cup" userId="acdf420d-3d1b-463e-9173-44ff0cd1b36a" providerId="ADAL" clId="{8E97ACC9-3B9C-4347-B82E-3E3018C30DC0}" dt="2021-03-25T19:39:21.991" v="14" actId="47"/>
        <pc:sldMasterMkLst>
          <pc:docMk/>
          <pc:sldMasterMk cId="3463393046" sldId="2147483720"/>
        </pc:sldMasterMkLst>
        <pc:sldLayoutChg chg="del">
          <pc:chgData name="Pascalle Cup" userId="acdf420d-3d1b-463e-9173-44ff0cd1b36a" providerId="ADAL" clId="{8E97ACC9-3B9C-4347-B82E-3E3018C30DC0}" dt="2021-03-25T19:39:21.991" v="14" actId="47"/>
          <pc:sldLayoutMkLst>
            <pc:docMk/>
            <pc:sldMasterMk cId="3463393046" sldId="2147483720"/>
            <pc:sldLayoutMk cId="202224859" sldId="2147483724"/>
          </pc:sldLayoutMkLst>
        </pc:sldLayoutChg>
        <pc:sldLayoutChg chg="del">
          <pc:chgData name="Pascalle Cup" userId="acdf420d-3d1b-463e-9173-44ff0cd1b36a" providerId="ADAL" clId="{8E97ACC9-3B9C-4347-B82E-3E3018C30DC0}" dt="2021-03-25T19:39:21.991" v="14" actId="47"/>
          <pc:sldLayoutMkLst>
            <pc:docMk/>
            <pc:sldMasterMk cId="3463393046" sldId="2147483720"/>
            <pc:sldLayoutMk cId="881863639" sldId="2147483726"/>
          </pc:sldLayoutMkLst>
        </pc:sldLayoutChg>
        <pc:sldLayoutChg chg="del">
          <pc:chgData name="Pascalle Cup" userId="acdf420d-3d1b-463e-9173-44ff0cd1b36a" providerId="ADAL" clId="{8E97ACC9-3B9C-4347-B82E-3E3018C30DC0}" dt="2021-03-25T19:39:21.991" v="14" actId="47"/>
          <pc:sldLayoutMkLst>
            <pc:docMk/>
            <pc:sldMasterMk cId="3463393046" sldId="2147483720"/>
            <pc:sldLayoutMk cId="2993995962" sldId="214748374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a:solidFill>
          <a:schemeClr val="accent2"/>
        </a:solidFill>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a:solidFill>
          <a:schemeClr val="accent2"/>
        </a:solidFill>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950BBA-71C9-4995-AA2A-363C7D2578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B9124DC9-7D07-419B-AF8B-71722410D28D}">
      <dgm:prSet phldrT="[Tekst]"/>
      <dgm:spPr/>
      <dgm:t>
        <a:bodyPr/>
        <a:lstStyle/>
        <a:p>
          <a:r>
            <a:rPr lang="nl-NL" dirty="0"/>
            <a:t>Sociale cohesie</a:t>
          </a:r>
        </a:p>
      </dgm:t>
    </dgm:pt>
    <dgm:pt modelId="{93DF3A6B-37FE-4116-86DC-9D30A7A8830E}" type="parTrans" cxnId="{F64B9B8B-FD5E-4126-9441-FA7197F635B3}">
      <dgm:prSet/>
      <dgm:spPr/>
      <dgm:t>
        <a:bodyPr/>
        <a:lstStyle/>
        <a:p>
          <a:endParaRPr lang="nl-NL"/>
        </a:p>
      </dgm:t>
    </dgm:pt>
    <dgm:pt modelId="{33D0A230-C438-4E2D-9834-79B32DFA78C8}" type="sibTrans" cxnId="{F64B9B8B-FD5E-4126-9441-FA7197F635B3}">
      <dgm:prSet/>
      <dgm:spPr/>
      <dgm:t>
        <a:bodyPr/>
        <a:lstStyle/>
        <a:p>
          <a:endParaRPr lang="nl-NL"/>
        </a:p>
      </dgm:t>
    </dgm:pt>
    <dgm:pt modelId="{2C9ED277-4069-48DF-96F2-D3EA5E5F5070}">
      <dgm:prSet phldrT="[Tekst]"/>
      <dgm:spPr/>
      <dgm:t>
        <a:bodyPr/>
        <a:lstStyle/>
        <a:p>
          <a:r>
            <a:rPr lang="nl-NL" dirty="0"/>
            <a:t>Sociale samenhang</a:t>
          </a:r>
        </a:p>
      </dgm:t>
    </dgm:pt>
    <dgm:pt modelId="{9385E525-7994-4B5C-A998-F87226164A6A}" type="parTrans" cxnId="{27751B28-F528-478F-985F-C42E3E17E786}">
      <dgm:prSet/>
      <dgm:spPr/>
      <dgm:t>
        <a:bodyPr/>
        <a:lstStyle/>
        <a:p>
          <a:endParaRPr lang="nl-NL"/>
        </a:p>
      </dgm:t>
    </dgm:pt>
    <dgm:pt modelId="{333D774D-D2CE-4300-ACF2-444C4D590263}" type="sibTrans" cxnId="{27751B28-F528-478F-985F-C42E3E17E786}">
      <dgm:prSet/>
      <dgm:spPr/>
      <dgm:t>
        <a:bodyPr/>
        <a:lstStyle/>
        <a:p>
          <a:endParaRPr lang="nl-NL"/>
        </a:p>
      </dgm:t>
    </dgm:pt>
    <dgm:pt modelId="{E2542069-4008-4094-A505-8ABC4375A622}">
      <dgm:prSet phldrT="[Tekst]"/>
      <dgm:spPr/>
      <dgm:t>
        <a:bodyPr/>
        <a:lstStyle/>
        <a:p>
          <a:r>
            <a:rPr lang="nl-NL" dirty="0"/>
            <a:t>Socialisatie</a:t>
          </a:r>
        </a:p>
      </dgm:t>
    </dgm:pt>
    <dgm:pt modelId="{F31E3FF2-B0C2-482A-BBBB-9A126D74D24E}" type="parTrans" cxnId="{2E439374-4C2D-4313-911D-7155F05D210A}">
      <dgm:prSet/>
      <dgm:spPr/>
      <dgm:t>
        <a:bodyPr/>
        <a:lstStyle/>
        <a:p>
          <a:endParaRPr lang="nl-NL"/>
        </a:p>
      </dgm:t>
    </dgm:pt>
    <dgm:pt modelId="{1DB4F47C-15FA-4EF7-AC65-68DD8F2AF491}" type="sibTrans" cxnId="{2E439374-4C2D-4313-911D-7155F05D210A}">
      <dgm:prSet/>
      <dgm:spPr/>
      <dgm:t>
        <a:bodyPr/>
        <a:lstStyle/>
        <a:p>
          <a:endParaRPr lang="nl-NL"/>
        </a:p>
      </dgm:t>
    </dgm:pt>
    <dgm:pt modelId="{6D61EC24-5E61-4B4D-99F4-A099169392D6}">
      <dgm:prSet phldrT="[Tekst]"/>
      <dgm:spPr>
        <a:solidFill>
          <a:schemeClr val="accent2"/>
        </a:solidFill>
      </dgm:spPr>
      <dgm:t>
        <a:bodyPr/>
        <a:lstStyle/>
        <a:p>
          <a:r>
            <a:rPr lang="nl-NL" dirty="0"/>
            <a:t>Groepsdynamiek</a:t>
          </a:r>
        </a:p>
      </dgm:t>
    </dgm:pt>
    <dgm:pt modelId="{36375070-7EDA-4B40-835A-33EBC5F9338D}" type="parTrans" cxnId="{874B4D89-106B-4DB8-9A82-D5CE62399F3A}">
      <dgm:prSet/>
      <dgm:spPr/>
      <dgm:t>
        <a:bodyPr/>
        <a:lstStyle/>
        <a:p>
          <a:endParaRPr lang="nl-NL"/>
        </a:p>
      </dgm:t>
    </dgm:pt>
    <dgm:pt modelId="{5EF54DCF-3096-46F9-B69F-E6CE531EB744}" type="sibTrans" cxnId="{874B4D89-106B-4DB8-9A82-D5CE62399F3A}">
      <dgm:prSet/>
      <dgm:spPr/>
      <dgm:t>
        <a:bodyPr/>
        <a:lstStyle/>
        <a:p>
          <a:endParaRPr lang="nl-NL"/>
        </a:p>
      </dgm:t>
    </dgm:pt>
    <dgm:pt modelId="{BBC80570-6BAE-4A99-B3F0-5FA73D765013}" type="pres">
      <dgm:prSet presAssocID="{8A950BBA-71C9-4995-AA2A-363C7D25781D}" presName="cycle" presStyleCnt="0">
        <dgm:presLayoutVars>
          <dgm:chMax val="1"/>
          <dgm:dir/>
          <dgm:animLvl val="ctr"/>
          <dgm:resizeHandles val="exact"/>
        </dgm:presLayoutVars>
      </dgm:prSet>
      <dgm:spPr/>
    </dgm:pt>
    <dgm:pt modelId="{3D7A4999-92C1-4E35-A11B-E7CAC59513D5}" type="pres">
      <dgm:prSet presAssocID="{B9124DC9-7D07-419B-AF8B-71722410D28D}" presName="centerShape" presStyleLbl="node0" presStyleIdx="0" presStyleCnt="1"/>
      <dgm:spPr/>
    </dgm:pt>
    <dgm:pt modelId="{C01E6D55-5C57-4B1C-A570-EFDA5B552F8F}" type="pres">
      <dgm:prSet presAssocID="{9385E525-7994-4B5C-A998-F87226164A6A}" presName="parTrans" presStyleLbl="bgSibTrans2D1" presStyleIdx="0" presStyleCnt="3"/>
      <dgm:spPr/>
    </dgm:pt>
    <dgm:pt modelId="{1D77308C-59F0-4AF8-9C6C-286C7B9C3795}" type="pres">
      <dgm:prSet presAssocID="{2C9ED277-4069-48DF-96F2-D3EA5E5F5070}" presName="node" presStyleLbl="node1" presStyleIdx="0" presStyleCnt="3">
        <dgm:presLayoutVars>
          <dgm:bulletEnabled val="1"/>
        </dgm:presLayoutVars>
      </dgm:prSet>
      <dgm:spPr/>
    </dgm:pt>
    <dgm:pt modelId="{4B8A924D-2386-4DF4-AF72-99F9EAAAA2DC}" type="pres">
      <dgm:prSet presAssocID="{F31E3FF2-B0C2-482A-BBBB-9A126D74D24E}" presName="parTrans" presStyleLbl="bgSibTrans2D1" presStyleIdx="1" presStyleCnt="3"/>
      <dgm:spPr/>
    </dgm:pt>
    <dgm:pt modelId="{A68A1606-8B19-4A3E-9DE8-9D052865A9AA}" type="pres">
      <dgm:prSet presAssocID="{E2542069-4008-4094-A505-8ABC4375A622}" presName="node" presStyleLbl="node1" presStyleIdx="1" presStyleCnt="3">
        <dgm:presLayoutVars>
          <dgm:bulletEnabled val="1"/>
        </dgm:presLayoutVars>
      </dgm:prSet>
      <dgm:spPr/>
    </dgm:pt>
    <dgm:pt modelId="{E546D082-30B9-4320-92F1-8D23A331833C}" type="pres">
      <dgm:prSet presAssocID="{36375070-7EDA-4B40-835A-33EBC5F9338D}" presName="parTrans" presStyleLbl="bgSibTrans2D1" presStyleIdx="2" presStyleCnt="3"/>
      <dgm:spPr/>
    </dgm:pt>
    <dgm:pt modelId="{C80D610D-FEAB-43B6-A520-BA37893C3E76}" type="pres">
      <dgm:prSet presAssocID="{6D61EC24-5E61-4B4D-99F4-A099169392D6}" presName="node" presStyleLbl="node1" presStyleIdx="2" presStyleCnt="3">
        <dgm:presLayoutVars>
          <dgm:bulletEnabled val="1"/>
        </dgm:presLayoutVars>
      </dgm:prSet>
      <dgm:spPr/>
    </dgm:pt>
  </dgm:ptLst>
  <dgm:cxnLst>
    <dgm:cxn modelId="{27751B28-F528-478F-985F-C42E3E17E786}" srcId="{B9124DC9-7D07-419B-AF8B-71722410D28D}" destId="{2C9ED277-4069-48DF-96F2-D3EA5E5F5070}" srcOrd="0" destOrd="0" parTransId="{9385E525-7994-4B5C-A998-F87226164A6A}" sibTransId="{333D774D-D2CE-4300-ACF2-444C4D590263}"/>
    <dgm:cxn modelId="{2E439374-4C2D-4313-911D-7155F05D210A}" srcId="{B9124DC9-7D07-419B-AF8B-71722410D28D}" destId="{E2542069-4008-4094-A505-8ABC4375A622}" srcOrd="1" destOrd="0" parTransId="{F31E3FF2-B0C2-482A-BBBB-9A126D74D24E}" sibTransId="{1DB4F47C-15FA-4EF7-AC65-68DD8F2AF491}"/>
    <dgm:cxn modelId="{CDB9F184-20A8-4512-8046-32DD031B5A34}" type="presOf" srcId="{36375070-7EDA-4B40-835A-33EBC5F9338D}" destId="{E546D082-30B9-4320-92F1-8D23A331833C}" srcOrd="0" destOrd="0" presId="urn:microsoft.com/office/officeart/2005/8/layout/radial4"/>
    <dgm:cxn modelId="{874B4D89-106B-4DB8-9A82-D5CE62399F3A}" srcId="{B9124DC9-7D07-419B-AF8B-71722410D28D}" destId="{6D61EC24-5E61-4B4D-99F4-A099169392D6}" srcOrd="2" destOrd="0" parTransId="{36375070-7EDA-4B40-835A-33EBC5F9338D}" sibTransId="{5EF54DCF-3096-46F9-B69F-E6CE531EB744}"/>
    <dgm:cxn modelId="{4E5BBE8A-AB27-4DB0-8AE0-E1EC23CE968B}" type="presOf" srcId="{B9124DC9-7D07-419B-AF8B-71722410D28D}" destId="{3D7A4999-92C1-4E35-A11B-E7CAC59513D5}" srcOrd="0" destOrd="0" presId="urn:microsoft.com/office/officeart/2005/8/layout/radial4"/>
    <dgm:cxn modelId="{F64B9B8B-FD5E-4126-9441-FA7197F635B3}" srcId="{8A950BBA-71C9-4995-AA2A-363C7D25781D}" destId="{B9124DC9-7D07-419B-AF8B-71722410D28D}" srcOrd="0" destOrd="0" parTransId="{93DF3A6B-37FE-4116-86DC-9D30A7A8830E}" sibTransId="{33D0A230-C438-4E2D-9834-79B32DFA78C8}"/>
    <dgm:cxn modelId="{EA65F5B9-AAB7-44E6-A594-A10BC49CB21C}" type="presOf" srcId="{E2542069-4008-4094-A505-8ABC4375A622}" destId="{A68A1606-8B19-4A3E-9DE8-9D052865A9AA}" srcOrd="0" destOrd="0" presId="urn:microsoft.com/office/officeart/2005/8/layout/radial4"/>
    <dgm:cxn modelId="{9A9CBEE2-6A02-45F0-9B01-9245EC9773CE}" type="presOf" srcId="{8A950BBA-71C9-4995-AA2A-363C7D25781D}" destId="{BBC80570-6BAE-4A99-B3F0-5FA73D765013}" srcOrd="0" destOrd="0" presId="urn:microsoft.com/office/officeart/2005/8/layout/radial4"/>
    <dgm:cxn modelId="{157E74E9-C966-4E37-9CB7-067F7BA6C27B}" type="presOf" srcId="{6D61EC24-5E61-4B4D-99F4-A099169392D6}" destId="{C80D610D-FEAB-43B6-A520-BA37893C3E76}" srcOrd="0" destOrd="0" presId="urn:microsoft.com/office/officeart/2005/8/layout/radial4"/>
    <dgm:cxn modelId="{6010D1F2-F20B-4ABF-BBD0-EECF6436D3F0}" type="presOf" srcId="{2C9ED277-4069-48DF-96F2-D3EA5E5F5070}" destId="{1D77308C-59F0-4AF8-9C6C-286C7B9C3795}" srcOrd="0" destOrd="0" presId="urn:microsoft.com/office/officeart/2005/8/layout/radial4"/>
    <dgm:cxn modelId="{095CFEF7-BBCF-4CB2-B56F-86885366B5EE}" type="presOf" srcId="{9385E525-7994-4B5C-A998-F87226164A6A}" destId="{C01E6D55-5C57-4B1C-A570-EFDA5B552F8F}" srcOrd="0" destOrd="0" presId="urn:microsoft.com/office/officeart/2005/8/layout/radial4"/>
    <dgm:cxn modelId="{806B6BFE-19FD-4ED2-905B-23BB1E7A969F}" type="presOf" srcId="{F31E3FF2-B0C2-482A-BBBB-9A126D74D24E}" destId="{4B8A924D-2386-4DF4-AF72-99F9EAAAA2DC}" srcOrd="0" destOrd="0" presId="urn:microsoft.com/office/officeart/2005/8/layout/radial4"/>
    <dgm:cxn modelId="{774120D5-541F-4C2B-9A29-7B57CB4E5C72}" type="presParOf" srcId="{BBC80570-6BAE-4A99-B3F0-5FA73D765013}" destId="{3D7A4999-92C1-4E35-A11B-E7CAC59513D5}" srcOrd="0" destOrd="0" presId="urn:microsoft.com/office/officeart/2005/8/layout/radial4"/>
    <dgm:cxn modelId="{93E3A903-955E-4AAA-A5C1-F5129D1031CE}" type="presParOf" srcId="{BBC80570-6BAE-4A99-B3F0-5FA73D765013}" destId="{C01E6D55-5C57-4B1C-A570-EFDA5B552F8F}" srcOrd="1" destOrd="0" presId="urn:microsoft.com/office/officeart/2005/8/layout/radial4"/>
    <dgm:cxn modelId="{E1D18789-F704-4E46-B837-EC0AD1395199}" type="presParOf" srcId="{BBC80570-6BAE-4A99-B3F0-5FA73D765013}" destId="{1D77308C-59F0-4AF8-9C6C-286C7B9C3795}" srcOrd="2" destOrd="0" presId="urn:microsoft.com/office/officeart/2005/8/layout/radial4"/>
    <dgm:cxn modelId="{D9C2501A-F25C-4B25-AD46-826AC166073F}" type="presParOf" srcId="{BBC80570-6BAE-4A99-B3F0-5FA73D765013}" destId="{4B8A924D-2386-4DF4-AF72-99F9EAAAA2DC}" srcOrd="3" destOrd="0" presId="urn:microsoft.com/office/officeart/2005/8/layout/radial4"/>
    <dgm:cxn modelId="{7EE0E4F8-F4E6-4A3F-A1B7-928BFB752CAF}" type="presParOf" srcId="{BBC80570-6BAE-4A99-B3F0-5FA73D765013}" destId="{A68A1606-8B19-4A3E-9DE8-9D052865A9AA}" srcOrd="4" destOrd="0" presId="urn:microsoft.com/office/officeart/2005/8/layout/radial4"/>
    <dgm:cxn modelId="{52917B97-DF45-42FD-ADCF-6E30B84E115F}" type="presParOf" srcId="{BBC80570-6BAE-4A99-B3F0-5FA73D765013}" destId="{E546D082-30B9-4320-92F1-8D23A331833C}" srcOrd="5" destOrd="0" presId="urn:microsoft.com/office/officeart/2005/8/layout/radial4"/>
    <dgm:cxn modelId="{3D2C357D-CA38-432F-B868-2895F6324F81}" type="presParOf" srcId="{BBC80570-6BAE-4A99-B3F0-5FA73D765013}" destId="{C80D610D-FEAB-43B6-A520-BA37893C3E7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2638478" y="2254284"/>
          <a:ext cx="1892193" cy="1892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NL" sz="3300" kern="1200" dirty="0"/>
            <a:t>Sociale cohesie</a:t>
          </a:r>
        </a:p>
      </dsp:txBody>
      <dsp:txXfrm>
        <a:off x="2915583" y="2531389"/>
        <a:ext cx="1337983" cy="1337983"/>
      </dsp:txXfrm>
    </dsp:sp>
    <dsp:sp modelId="{C01E6D55-5C57-4B1C-A570-EFDA5B552F8F}">
      <dsp:nvSpPr>
        <dsp:cNvPr id="0" name=""/>
        <dsp:cNvSpPr/>
      </dsp:nvSpPr>
      <dsp:spPr>
        <a:xfrm rot="12900000">
          <a:off x="1421808"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654108"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Sociale samenhang</a:t>
          </a:r>
        </a:p>
      </dsp:txBody>
      <dsp:txXfrm>
        <a:off x="696228" y="1100873"/>
        <a:ext cx="1713343" cy="1353827"/>
      </dsp:txXfrm>
    </dsp:sp>
    <dsp:sp modelId="{4B8A924D-2386-4DF4-AF72-99F9EAAAA2DC}">
      <dsp:nvSpPr>
        <dsp:cNvPr id="0" name=""/>
        <dsp:cNvSpPr/>
      </dsp:nvSpPr>
      <dsp:spPr>
        <a:xfrm rot="16200000">
          <a:off x="2859703" y="1175398"/>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2685783" y="1130"/>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Socialisatie</a:t>
          </a:r>
        </a:p>
      </dsp:txBody>
      <dsp:txXfrm>
        <a:off x="2727903" y="43250"/>
        <a:ext cx="1713343" cy="1353827"/>
      </dsp:txXfrm>
    </dsp:sp>
    <dsp:sp modelId="{E546D082-30B9-4320-92F1-8D23A331833C}">
      <dsp:nvSpPr>
        <dsp:cNvPr id="0" name=""/>
        <dsp:cNvSpPr/>
      </dsp:nvSpPr>
      <dsp:spPr>
        <a:xfrm rot="19500000">
          <a:off x="4297597"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4717457"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Groepsdynamiek</a:t>
          </a:r>
        </a:p>
      </dsp:txBody>
      <dsp:txXfrm>
        <a:off x="4759577" y="1100873"/>
        <a:ext cx="1713343" cy="1353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1603851" y="1389480"/>
          <a:ext cx="1167447" cy="11674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Sociale cohesie</a:t>
          </a:r>
        </a:p>
      </dsp:txBody>
      <dsp:txXfrm>
        <a:off x="1774820" y="1560449"/>
        <a:ext cx="825509" cy="825509"/>
      </dsp:txXfrm>
    </dsp:sp>
    <dsp:sp modelId="{C01E6D55-5C57-4B1C-A570-EFDA5B552F8F}">
      <dsp:nvSpPr>
        <dsp:cNvPr id="0" name=""/>
        <dsp:cNvSpPr/>
      </dsp:nvSpPr>
      <dsp:spPr>
        <a:xfrm rot="12900000">
          <a:off x="853803" y="1185856"/>
          <a:ext cx="893822" cy="3327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380089" y="652250"/>
          <a:ext cx="1109074" cy="887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nl-NL" sz="1100" kern="1200" dirty="0"/>
            <a:t>Sociale samenhang</a:t>
          </a:r>
        </a:p>
      </dsp:txBody>
      <dsp:txXfrm>
        <a:off x="406076" y="678237"/>
        <a:ext cx="1057100" cy="835285"/>
      </dsp:txXfrm>
    </dsp:sp>
    <dsp:sp modelId="{4B8A924D-2386-4DF4-AF72-99F9EAAAA2DC}">
      <dsp:nvSpPr>
        <dsp:cNvPr id="0" name=""/>
        <dsp:cNvSpPr/>
      </dsp:nvSpPr>
      <dsp:spPr>
        <a:xfrm rot="16200000">
          <a:off x="1740663" y="724186"/>
          <a:ext cx="893822" cy="3327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1633037" y="6"/>
          <a:ext cx="1109074" cy="88725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nl-NL" sz="1100" kern="1200" dirty="0"/>
            <a:t>Socialisatie</a:t>
          </a:r>
        </a:p>
      </dsp:txBody>
      <dsp:txXfrm>
        <a:off x="1659024" y="25993"/>
        <a:ext cx="1057100" cy="835285"/>
      </dsp:txXfrm>
    </dsp:sp>
    <dsp:sp modelId="{E546D082-30B9-4320-92F1-8D23A331833C}">
      <dsp:nvSpPr>
        <dsp:cNvPr id="0" name=""/>
        <dsp:cNvSpPr/>
      </dsp:nvSpPr>
      <dsp:spPr>
        <a:xfrm rot="19500000">
          <a:off x="2627523" y="1185856"/>
          <a:ext cx="893822" cy="3327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2885986" y="652250"/>
          <a:ext cx="1109074" cy="887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nl-NL" sz="1100" kern="1200" dirty="0"/>
            <a:t>Groepsdynamiek</a:t>
          </a:r>
        </a:p>
      </dsp:txBody>
      <dsp:txXfrm>
        <a:off x="2911973" y="678237"/>
        <a:ext cx="1057100" cy="835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1817712" y="1435967"/>
          <a:ext cx="1206449" cy="1206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Sociale cohesie</a:t>
          </a:r>
        </a:p>
      </dsp:txBody>
      <dsp:txXfrm>
        <a:off x="1994392" y="1612647"/>
        <a:ext cx="853089" cy="853089"/>
      </dsp:txXfrm>
    </dsp:sp>
    <dsp:sp modelId="{C01E6D55-5C57-4B1C-A570-EFDA5B552F8F}">
      <dsp:nvSpPr>
        <dsp:cNvPr id="0" name=""/>
        <dsp:cNvSpPr/>
      </dsp:nvSpPr>
      <dsp:spPr>
        <a:xfrm rot="12900000">
          <a:off x="1042758" y="1225591"/>
          <a:ext cx="923525" cy="3438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553204" y="674204"/>
          <a:ext cx="1146127" cy="916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dirty="0"/>
            <a:t>Sociale samenhang</a:t>
          </a:r>
        </a:p>
      </dsp:txBody>
      <dsp:txXfrm>
        <a:off x="580059" y="701059"/>
        <a:ext cx="1092417" cy="863191"/>
      </dsp:txXfrm>
    </dsp:sp>
    <dsp:sp modelId="{4B8A924D-2386-4DF4-AF72-99F9EAAAA2DC}">
      <dsp:nvSpPr>
        <dsp:cNvPr id="0" name=""/>
        <dsp:cNvSpPr/>
      </dsp:nvSpPr>
      <dsp:spPr>
        <a:xfrm rot="16200000">
          <a:off x="1959174" y="748535"/>
          <a:ext cx="923525" cy="3438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1847873" y="241"/>
          <a:ext cx="1146127" cy="916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dirty="0"/>
            <a:t>Socialisatie</a:t>
          </a:r>
        </a:p>
      </dsp:txBody>
      <dsp:txXfrm>
        <a:off x="1874728" y="27096"/>
        <a:ext cx="1092417" cy="863191"/>
      </dsp:txXfrm>
    </dsp:sp>
    <dsp:sp modelId="{E546D082-30B9-4320-92F1-8D23A331833C}">
      <dsp:nvSpPr>
        <dsp:cNvPr id="0" name=""/>
        <dsp:cNvSpPr/>
      </dsp:nvSpPr>
      <dsp:spPr>
        <a:xfrm rot="19500000">
          <a:off x="2875591" y="1225591"/>
          <a:ext cx="923525" cy="3438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3142543" y="674204"/>
          <a:ext cx="1146127" cy="916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nl-NL" sz="1200" kern="1200" dirty="0"/>
            <a:t>Groepsdynamiek</a:t>
          </a:r>
        </a:p>
      </dsp:txBody>
      <dsp:txXfrm>
        <a:off x="3169398" y="701059"/>
        <a:ext cx="1092417" cy="863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4999-92C1-4E35-A11B-E7CAC59513D5}">
      <dsp:nvSpPr>
        <dsp:cNvPr id="0" name=""/>
        <dsp:cNvSpPr/>
      </dsp:nvSpPr>
      <dsp:spPr>
        <a:xfrm>
          <a:off x="2638478" y="2254284"/>
          <a:ext cx="1892193" cy="1892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nl-NL" sz="3300" kern="1200" dirty="0"/>
            <a:t>Sociale cohesie</a:t>
          </a:r>
        </a:p>
      </dsp:txBody>
      <dsp:txXfrm>
        <a:off x="2915583" y="2531389"/>
        <a:ext cx="1337983" cy="1337983"/>
      </dsp:txXfrm>
    </dsp:sp>
    <dsp:sp modelId="{C01E6D55-5C57-4B1C-A570-EFDA5B552F8F}">
      <dsp:nvSpPr>
        <dsp:cNvPr id="0" name=""/>
        <dsp:cNvSpPr/>
      </dsp:nvSpPr>
      <dsp:spPr>
        <a:xfrm rot="12900000">
          <a:off x="1421808"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7308C-59F0-4AF8-9C6C-286C7B9C3795}">
      <dsp:nvSpPr>
        <dsp:cNvPr id="0" name=""/>
        <dsp:cNvSpPr/>
      </dsp:nvSpPr>
      <dsp:spPr>
        <a:xfrm>
          <a:off x="654108" y="1058753"/>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Sociale samenhang</a:t>
          </a:r>
        </a:p>
      </dsp:txBody>
      <dsp:txXfrm>
        <a:off x="696228" y="1100873"/>
        <a:ext cx="1713343" cy="1353827"/>
      </dsp:txXfrm>
    </dsp:sp>
    <dsp:sp modelId="{4B8A924D-2386-4DF4-AF72-99F9EAAAA2DC}">
      <dsp:nvSpPr>
        <dsp:cNvPr id="0" name=""/>
        <dsp:cNvSpPr/>
      </dsp:nvSpPr>
      <dsp:spPr>
        <a:xfrm rot="16200000">
          <a:off x="2859703" y="1175398"/>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A1606-8B19-4A3E-9DE8-9D052865A9AA}">
      <dsp:nvSpPr>
        <dsp:cNvPr id="0" name=""/>
        <dsp:cNvSpPr/>
      </dsp:nvSpPr>
      <dsp:spPr>
        <a:xfrm>
          <a:off x="2685783" y="1130"/>
          <a:ext cx="1797583" cy="14380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Socialisatie</a:t>
          </a:r>
        </a:p>
      </dsp:txBody>
      <dsp:txXfrm>
        <a:off x="2727903" y="43250"/>
        <a:ext cx="1713343" cy="1353827"/>
      </dsp:txXfrm>
    </dsp:sp>
    <dsp:sp modelId="{E546D082-30B9-4320-92F1-8D23A331833C}">
      <dsp:nvSpPr>
        <dsp:cNvPr id="0" name=""/>
        <dsp:cNvSpPr/>
      </dsp:nvSpPr>
      <dsp:spPr>
        <a:xfrm rot="19500000">
          <a:off x="4297597" y="1923919"/>
          <a:ext cx="1449743" cy="5392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610D-FEAB-43B6-A520-BA37893C3E76}">
      <dsp:nvSpPr>
        <dsp:cNvPr id="0" name=""/>
        <dsp:cNvSpPr/>
      </dsp:nvSpPr>
      <dsp:spPr>
        <a:xfrm>
          <a:off x="4717457" y="1058753"/>
          <a:ext cx="1797583" cy="143806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nl-NL" sz="1800" kern="1200" dirty="0"/>
            <a:t>Groepsdynamiek</a:t>
          </a:r>
        </a:p>
      </dsp:txBody>
      <dsp:txXfrm>
        <a:off x="4759577" y="1100873"/>
        <a:ext cx="1713343" cy="1353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87E87-F3F5-4260-98E3-7D24D50CE538}" type="datetimeFigureOut">
              <a:rPr lang="nl-NL" smtClean="0"/>
              <a:t>25-3-2021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F6357-3ABD-47EE-9943-7C89BC81F08C}" type="slidenum">
              <a:rPr lang="nl-NL" smtClean="0"/>
              <a:t>‹nr.›</a:t>
            </a:fld>
            <a:endParaRPr lang="nl-NL"/>
          </a:p>
        </p:txBody>
      </p:sp>
    </p:spTree>
    <p:extLst>
      <p:ext uri="{BB962C8B-B14F-4D97-AF65-F5344CB8AC3E}">
        <p14:creationId xmlns:p14="http://schemas.microsoft.com/office/powerpoint/2010/main" val="223677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(maatschappijleer ) met uitleg over </a:t>
            </a:r>
            <a:r>
              <a:rPr lang="nl-NL" dirty="0" err="1"/>
              <a:t>socalisatie</a:t>
            </a:r>
            <a:r>
              <a:rPr lang="nl-NL" dirty="0"/>
              <a:t> </a:t>
            </a:r>
          </a:p>
        </p:txBody>
      </p:sp>
      <p:sp>
        <p:nvSpPr>
          <p:cNvPr id="4" name="Tijdelijke aanduiding voor dianummer 3"/>
          <p:cNvSpPr>
            <a:spLocks noGrp="1"/>
          </p:cNvSpPr>
          <p:nvPr>
            <p:ph type="sldNum" sz="quarter" idx="5"/>
          </p:nvPr>
        </p:nvSpPr>
        <p:spPr/>
        <p:txBody>
          <a:bodyPr/>
          <a:lstStyle/>
          <a:p>
            <a:fld id="{70A88854-0961-4980-B174-63C8B4E2EB72}" type="slidenum">
              <a:rPr lang="nl-NL" smtClean="0"/>
              <a:t>7</a:t>
            </a:fld>
            <a:endParaRPr lang="nl-NL"/>
          </a:p>
        </p:txBody>
      </p:sp>
    </p:spTree>
    <p:extLst>
      <p:ext uri="{BB962C8B-B14F-4D97-AF65-F5344CB8AC3E}">
        <p14:creationId xmlns:p14="http://schemas.microsoft.com/office/powerpoint/2010/main" val="280043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5D3E5-BD25-4955-BE26-AB810C1377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28BB0B-7521-4A44-826A-44604DC3A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CAF1419-B21E-436A-B38E-FA6D29857B3F}"/>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DE73AB5A-6DEC-4AEA-89E1-69600A1DD3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9B0B13-7AD2-4D76-A7D5-7A8F49EF3090}"/>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242277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5157C-F834-4F21-86AA-38229B782B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AFFFE07-72BB-44D5-BDD1-94595C7891A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5B4CE4-2C59-45A6-8060-5A94C854C1CD}"/>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217D5B02-0434-4F2A-9484-AF7F9E83A8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5BE4B6-40E4-4115-B0A4-141AAD546568}"/>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90974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BD6A542-D6A8-460E-A131-ADFC7B9A124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EB442F2-EA0D-4216-B6E1-3E4C089C0C0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21ADBF-BA08-4E9A-B70B-CDE3C6D070BD}"/>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6C686844-22BF-4154-91C1-31E8983453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B284CF-D511-462D-A208-28909C6B0AA4}"/>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215406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3/25/2021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06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3/25/2021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82087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155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28A64-26E4-4427-80CD-81DEF074901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914511-8C8C-48BF-9A7D-041D4E7FC2D2}"/>
              </a:ext>
            </a:extLst>
          </p:cNvPr>
          <p:cNvSpPr>
            <a:spLocks noGrp="1"/>
          </p:cNvSpPr>
          <p:nvPr>
            <p:ph type="dt" sz="half" idx="10"/>
          </p:nvPr>
        </p:nvSpPr>
        <p:spPr/>
        <p:txBody>
          <a:bodyPr/>
          <a:lstStyle/>
          <a:p>
            <a:fld id="{67F7E4F5-7D1C-405A-831C-5596ACE3B1A3}" type="datetimeFigureOut">
              <a:rPr lang="nl-NL" smtClean="0"/>
              <a:t>25-3-2021</a:t>
            </a:fld>
            <a:endParaRPr lang="nl-NL"/>
          </a:p>
        </p:txBody>
      </p:sp>
      <p:sp>
        <p:nvSpPr>
          <p:cNvPr id="4" name="Tijdelijke aanduiding voor voettekst 3">
            <a:extLst>
              <a:ext uri="{FF2B5EF4-FFF2-40B4-BE49-F238E27FC236}">
                <a16:creationId xmlns:a16="http://schemas.microsoft.com/office/drawing/2014/main" id="{179C17D3-3C17-40CB-B51A-4574B9631C2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EAB9BF9-86B8-4713-82D3-8B6A3CA1A465}"/>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61436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A0772FD-9E00-4F5F-BE11-95456A5BBE62}"/>
              </a:ext>
            </a:extLst>
          </p:cNvPr>
          <p:cNvSpPr>
            <a:spLocks noGrp="1"/>
          </p:cNvSpPr>
          <p:nvPr>
            <p:ph type="dt" sz="half" idx="10"/>
          </p:nvPr>
        </p:nvSpPr>
        <p:spPr/>
        <p:txBody>
          <a:bodyPr/>
          <a:lstStyle/>
          <a:p>
            <a:fld id="{67F7E4F5-7D1C-405A-831C-5596ACE3B1A3}" type="datetimeFigureOut">
              <a:rPr lang="nl-NL" smtClean="0"/>
              <a:t>25-3-2021</a:t>
            </a:fld>
            <a:endParaRPr lang="nl-NL"/>
          </a:p>
        </p:txBody>
      </p:sp>
      <p:sp>
        <p:nvSpPr>
          <p:cNvPr id="3" name="Tijdelijke aanduiding voor voettekst 2">
            <a:extLst>
              <a:ext uri="{FF2B5EF4-FFF2-40B4-BE49-F238E27FC236}">
                <a16:creationId xmlns:a16="http://schemas.microsoft.com/office/drawing/2014/main" id="{CC9FBA69-91BD-433E-B562-0AB5FD64EE2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C9B337A-A9B6-49B2-B1D2-8BBB1A802439}"/>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3254358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3/25/2021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4234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2FDAE-6D8F-4EB4-8B1C-0AD5B3905A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E834176-C852-46AF-8B73-A4F5E5441C4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9F0E9E-57AB-4B17-90F9-7D8058F347FD}"/>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A59A8A56-BCE0-4A1C-956E-F0CCA9F70E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158549-A6A6-43F6-9619-7867387ACC35}"/>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160177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57519-318D-45C5-9EC8-6A833BDB644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2B585EA-B6F3-4CB6-8F5E-A567B2B045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8206686-C009-46A2-8AB5-1D4A722405F3}"/>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0FA9B914-2876-4660-AB5E-0EC6B7DDA4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D45FBE-EC75-446D-B5BC-9A1EA28AA19F}"/>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84773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34928-B2E2-4BF6-B053-9EE685739E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6C7C23-EC28-455E-B5FF-6E88E3562D4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21714F-53A7-4A4A-963F-410FE6C261F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BA1AA7-2F27-4559-9B91-DD9FB0A7035D}"/>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6" name="Tijdelijke aanduiding voor voettekst 5">
            <a:extLst>
              <a:ext uri="{FF2B5EF4-FFF2-40B4-BE49-F238E27FC236}">
                <a16:creationId xmlns:a16="http://schemas.microsoft.com/office/drawing/2014/main" id="{D737C006-A361-4703-987B-C23058DD896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6A63BD7-4E23-4719-8F7F-6470E027CD1E}"/>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6286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89CDE-BDB1-4FC5-94AA-5D45BD35DDA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6C7E8FC-3425-43DF-96B8-0E2754E72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0DF5D09-C4B5-40EF-BA7A-F36F5204E6C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26DAC85-595D-4E06-93B3-982FEBE10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F9BCFEE-08C5-411A-840E-99FB7CBD38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F27DEA6-2D8A-4544-884E-4231264E72D3}"/>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8" name="Tijdelijke aanduiding voor voettekst 7">
            <a:extLst>
              <a:ext uri="{FF2B5EF4-FFF2-40B4-BE49-F238E27FC236}">
                <a16:creationId xmlns:a16="http://schemas.microsoft.com/office/drawing/2014/main" id="{1ED506EB-5AB6-4754-8B41-32E9DF90990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F3F3514-9FC9-4937-B913-E1804E029FF6}"/>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166040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E23EE-757A-4C85-8031-78351686997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E493C47-648B-4D73-BC64-8B72170C5ECB}"/>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4" name="Tijdelijke aanduiding voor voettekst 3">
            <a:extLst>
              <a:ext uri="{FF2B5EF4-FFF2-40B4-BE49-F238E27FC236}">
                <a16:creationId xmlns:a16="http://schemas.microsoft.com/office/drawing/2014/main" id="{9EFF3ED4-771F-4953-B835-F68E6FD773D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9483614-76FE-4237-BC22-7A1D3AFADA22}"/>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5752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160E32-6985-4FAF-AB98-B5D4089F2A80}"/>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3" name="Tijdelijke aanduiding voor voettekst 2">
            <a:extLst>
              <a:ext uri="{FF2B5EF4-FFF2-40B4-BE49-F238E27FC236}">
                <a16:creationId xmlns:a16="http://schemas.microsoft.com/office/drawing/2014/main" id="{1038C0D0-4E83-4842-8004-A94A04DBE2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98A336-72AD-4861-A4D5-F1772725781B}"/>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42029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F90E3-1CAB-4B32-941D-1F742AB88C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6BCB2A3-287A-40D3-84A6-FB12BCA60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A82A5DA-3BFF-4CE8-A1DC-FC25A5738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E73CD22-4409-4BCB-B418-0A2EE68B4E4D}"/>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6" name="Tijdelijke aanduiding voor voettekst 5">
            <a:extLst>
              <a:ext uri="{FF2B5EF4-FFF2-40B4-BE49-F238E27FC236}">
                <a16:creationId xmlns:a16="http://schemas.microsoft.com/office/drawing/2014/main" id="{820B99C1-1D04-423F-95E4-9F3BF8E9047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E13885-9334-460A-9BD1-C8E2C2B93FC7}"/>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49048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0AD5E-7A95-4735-A2EC-CE9B8229F1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FC7C456-62F7-4EB6-AD6A-5743F3A42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CBA65C1-C1D5-4480-A5D2-67A09CF23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9B7CFB-0832-41D8-BF85-8F77A5A5CC0D}"/>
              </a:ext>
            </a:extLst>
          </p:cNvPr>
          <p:cNvSpPr>
            <a:spLocks noGrp="1"/>
          </p:cNvSpPr>
          <p:nvPr>
            <p:ph type="dt" sz="half" idx="10"/>
          </p:nvPr>
        </p:nvSpPr>
        <p:spPr/>
        <p:txBody>
          <a:bodyPr/>
          <a:lstStyle/>
          <a:p>
            <a:fld id="{9632B090-A4E5-4B80-A419-F9668637FA69}" type="datetimeFigureOut">
              <a:rPr lang="nl-NL" smtClean="0"/>
              <a:t>25-3-2021</a:t>
            </a:fld>
            <a:endParaRPr lang="nl-NL"/>
          </a:p>
        </p:txBody>
      </p:sp>
      <p:sp>
        <p:nvSpPr>
          <p:cNvPr id="6" name="Tijdelijke aanduiding voor voettekst 5">
            <a:extLst>
              <a:ext uri="{FF2B5EF4-FFF2-40B4-BE49-F238E27FC236}">
                <a16:creationId xmlns:a16="http://schemas.microsoft.com/office/drawing/2014/main" id="{BB551AE3-5F54-4130-8F6D-3FC2DC7380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988F1C-0B24-48EE-B847-AE21933620D2}"/>
              </a:ext>
            </a:extLst>
          </p:cNvPr>
          <p:cNvSpPr>
            <a:spLocks noGrp="1"/>
          </p:cNvSpPr>
          <p:nvPr>
            <p:ph type="sldNum" sz="quarter" idx="12"/>
          </p:nvPr>
        </p:nvSpPr>
        <p:spPr/>
        <p:txBody>
          <a:bodyPr/>
          <a:lstStyle/>
          <a:p>
            <a:fld id="{41D6F771-752A-4A8E-9316-241D0D891A9A}" type="slidenum">
              <a:rPr lang="nl-NL" smtClean="0"/>
              <a:t>‹nr.›</a:t>
            </a:fld>
            <a:endParaRPr lang="nl-NL"/>
          </a:p>
        </p:txBody>
      </p:sp>
    </p:spTree>
    <p:extLst>
      <p:ext uri="{BB962C8B-B14F-4D97-AF65-F5344CB8AC3E}">
        <p14:creationId xmlns:p14="http://schemas.microsoft.com/office/powerpoint/2010/main" val="7973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EA71D3-1072-4BFE-9A30-B33F5544B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B6CA0C1-7AB8-4BF0-A1E8-A475B8BD6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BE1EC4-A1DF-43C2-84F3-0AAEFE720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2B090-A4E5-4B80-A419-F9668637FA69}"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6850926F-AECC-493E-AB4D-A6BA6638A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5F20DD2-D9FB-44C4-9FF9-9D5AA840B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6F771-752A-4A8E-9316-241D0D891A9A}" type="slidenum">
              <a:rPr lang="nl-NL" smtClean="0"/>
              <a:t>‹nr.›</a:t>
            </a:fld>
            <a:endParaRPr lang="nl-NL"/>
          </a:p>
        </p:txBody>
      </p:sp>
    </p:spTree>
    <p:extLst>
      <p:ext uri="{BB962C8B-B14F-4D97-AF65-F5344CB8AC3E}">
        <p14:creationId xmlns:p14="http://schemas.microsoft.com/office/powerpoint/2010/main" val="64094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49" r:id="rId6"/>
    <p:sldLayoutId id="214748374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795848625"/>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4393709"/>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134F35-D2A9-4BDF-A4EF-E667F4E7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FD7EB3-7BB1-43D3-A771-F623564F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26561C-0627-4E97-82DF-DE77B0113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E4F5-7D1C-405A-831C-5596ACE3B1A3}"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48D92404-8FE0-4099-A143-2C7ADCDB7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9E41B40-14F5-453F-8519-37193C4D3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A27FB-EEE7-4F50-B94B-9082991C0D4E}" type="slidenum">
              <a:rPr lang="nl-NL" smtClean="0"/>
              <a:t>‹nr.›</a:t>
            </a:fld>
            <a:endParaRPr lang="nl-NL"/>
          </a:p>
        </p:txBody>
      </p:sp>
    </p:spTree>
    <p:extLst>
      <p:ext uri="{BB962C8B-B14F-4D97-AF65-F5344CB8AC3E}">
        <p14:creationId xmlns:p14="http://schemas.microsoft.com/office/powerpoint/2010/main" val="56841595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6058673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hyperlink" Target="https://www.maxmeldpunt.nl/gezondheid/rutger-bregman-de-coronacrisis-haalt-het-beste-in-mensen-naar-bov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s://www.movisie.nl/sites/default/files/bestanden/documenten/movisies/movisies-2018-1/files/assets/common/downloads/publication.pdf"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youtube.com/watch?v=2aExL8sVSYE" TargetMode="External"/><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71CC4-5F61-46B9-9E28-0DF1A2DDD788}"/>
              </a:ext>
            </a:extLst>
          </p:cNvPr>
          <p:cNvSpPr>
            <a:spLocks noGrp="1"/>
          </p:cNvSpPr>
          <p:nvPr>
            <p:ph type="ctrTitle"/>
          </p:nvPr>
        </p:nvSpPr>
        <p:spPr/>
        <p:txBody>
          <a:bodyPr/>
          <a:lstStyle/>
          <a:p>
            <a:r>
              <a:rPr lang="nl-NL" dirty="0"/>
              <a:t>Laatste les Stad en </a:t>
            </a:r>
            <a:r>
              <a:rPr lang="nl-NL" dirty="0" err="1"/>
              <a:t>WIJk</a:t>
            </a:r>
            <a:endParaRPr lang="nl-NL" dirty="0"/>
          </a:p>
        </p:txBody>
      </p:sp>
      <p:sp>
        <p:nvSpPr>
          <p:cNvPr id="3" name="Ondertitel 2">
            <a:extLst>
              <a:ext uri="{FF2B5EF4-FFF2-40B4-BE49-F238E27FC236}">
                <a16:creationId xmlns:a16="http://schemas.microsoft.com/office/drawing/2014/main" id="{4537F613-390B-45BB-94BF-ECE4079ABAB7}"/>
              </a:ext>
            </a:extLst>
          </p:cNvPr>
          <p:cNvSpPr>
            <a:spLocks noGrp="1"/>
          </p:cNvSpPr>
          <p:nvPr>
            <p:ph type="subTitle" idx="1"/>
          </p:nvPr>
        </p:nvSpPr>
        <p:spPr/>
        <p:txBody>
          <a:bodyPr/>
          <a:lstStyle/>
          <a:p>
            <a:r>
              <a:rPr lang="nl-NL" dirty="0"/>
              <a:t>Vrijdag 26 maart 2021</a:t>
            </a:r>
          </a:p>
        </p:txBody>
      </p:sp>
    </p:spTree>
    <p:extLst>
      <p:ext uri="{BB962C8B-B14F-4D97-AF65-F5344CB8AC3E}">
        <p14:creationId xmlns:p14="http://schemas.microsoft.com/office/powerpoint/2010/main" val="228934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FE920-E35F-4816-9B78-9CCD4961B0C2}"/>
              </a:ext>
            </a:extLst>
          </p:cNvPr>
          <p:cNvSpPr>
            <a:spLocks noGrp="1"/>
          </p:cNvSpPr>
          <p:nvPr>
            <p:ph type="title"/>
          </p:nvPr>
        </p:nvSpPr>
        <p:spPr>
          <a:solidFill>
            <a:schemeClr val="accent1"/>
          </a:solidFill>
        </p:spPr>
        <p:txBody>
          <a:bodyPr/>
          <a:lstStyle/>
          <a:p>
            <a:r>
              <a:rPr lang="nl-NL" dirty="0"/>
              <a:t>Normen en waarden </a:t>
            </a:r>
          </a:p>
        </p:txBody>
      </p:sp>
      <p:sp>
        <p:nvSpPr>
          <p:cNvPr id="3" name="Rechthoek 2">
            <a:extLst>
              <a:ext uri="{FF2B5EF4-FFF2-40B4-BE49-F238E27FC236}">
                <a16:creationId xmlns:a16="http://schemas.microsoft.com/office/drawing/2014/main" id="{0D807B22-30BC-4542-A51C-9F17DCD3F3D5}"/>
              </a:ext>
            </a:extLst>
          </p:cNvPr>
          <p:cNvSpPr/>
          <p:nvPr/>
        </p:nvSpPr>
        <p:spPr>
          <a:xfrm>
            <a:off x="952500" y="2313712"/>
            <a:ext cx="4391025" cy="2862322"/>
          </a:xfrm>
          <a:prstGeom prst="rect">
            <a:avLst/>
          </a:prstGeom>
          <a:solidFill>
            <a:schemeClr val="accent1">
              <a:lumMod val="20000"/>
              <a:lumOff val="80000"/>
            </a:schemeClr>
          </a:solidFill>
        </p:spPr>
        <p:txBody>
          <a:bodyPr wrap="square">
            <a:spAutoFit/>
          </a:bodyPr>
          <a:lstStyle/>
          <a:p>
            <a:pPr algn="ctr"/>
            <a:r>
              <a:rPr lang="nl-NL" sz="2000" dirty="0">
                <a:solidFill>
                  <a:srgbClr val="444444"/>
                </a:solidFill>
              </a:rPr>
              <a:t>Normen en waarden, twee verschillende begrippen die we graag als één laten klinken.</a:t>
            </a:r>
            <a:br>
              <a:rPr lang="nl-NL" sz="2000" dirty="0"/>
            </a:br>
            <a:r>
              <a:rPr lang="nl-NL" sz="2000" dirty="0">
                <a:solidFill>
                  <a:srgbClr val="444444"/>
                </a:solidFill>
              </a:rPr>
              <a:t>Normen zijn ongeschreven regels over hoe je je hoort te gedragen. </a:t>
            </a:r>
          </a:p>
          <a:p>
            <a:pPr algn="ctr"/>
            <a:r>
              <a:rPr lang="nl-NL" sz="2000" dirty="0">
                <a:solidFill>
                  <a:srgbClr val="444444"/>
                </a:solidFill>
              </a:rPr>
              <a:t>Waarden zijn de achterliggende idealen die als waardevol worden aangeduid; dingen die je belangrijk vindt, als persoon of als groep.</a:t>
            </a:r>
            <a:endParaRPr lang="nl-NL" sz="2000" dirty="0"/>
          </a:p>
        </p:txBody>
      </p:sp>
      <p:pic>
        <p:nvPicPr>
          <p:cNvPr id="4" name="Afbeelding 3">
            <a:extLst>
              <a:ext uri="{FF2B5EF4-FFF2-40B4-BE49-F238E27FC236}">
                <a16:creationId xmlns:a16="http://schemas.microsoft.com/office/drawing/2014/main" id="{09E7C3F5-500D-4B67-A4A7-9B46004D87F8}"/>
              </a:ext>
            </a:extLst>
          </p:cNvPr>
          <p:cNvPicPr>
            <a:picLocks noChangeAspect="1"/>
          </p:cNvPicPr>
          <p:nvPr/>
        </p:nvPicPr>
        <p:blipFill>
          <a:blip r:embed="rId2"/>
          <a:stretch>
            <a:fillRect/>
          </a:stretch>
        </p:blipFill>
        <p:spPr>
          <a:xfrm>
            <a:off x="6391275" y="1690688"/>
            <a:ext cx="4848225" cy="4557332"/>
          </a:xfrm>
          <a:prstGeom prst="rect">
            <a:avLst/>
          </a:prstGeom>
        </p:spPr>
      </p:pic>
    </p:spTree>
    <p:extLst>
      <p:ext uri="{BB962C8B-B14F-4D97-AF65-F5344CB8AC3E}">
        <p14:creationId xmlns:p14="http://schemas.microsoft.com/office/powerpoint/2010/main" val="300251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EBD743-5CF9-4F27-AC5C-7A2873879BB8}"/>
              </a:ext>
            </a:extLst>
          </p:cNvPr>
          <p:cNvSpPr/>
          <p:nvPr/>
        </p:nvSpPr>
        <p:spPr>
          <a:xfrm>
            <a:off x="800100" y="751344"/>
            <a:ext cx="6096000" cy="5632311"/>
          </a:xfrm>
          <a:prstGeom prst="rect">
            <a:avLst/>
          </a:prstGeom>
        </p:spPr>
        <p:txBody>
          <a:bodyPr>
            <a:spAutoFit/>
          </a:bodyPr>
          <a:lstStyle/>
          <a:p>
            <a:r>
              <a:rPr lang="nl-NL" sz="3600" dirty="0">
                <a:solidFill>
                  <a:schemeClr val="accent1"/>
                </a:solidFill>
              </a:rPr>
              <a:t>Waarden </a:t>
            </a:r>
            <a:r>
              <a:rPr lang="nl-NL" dirty="0"/>
              <a:t>zijn de zaken die waardevol gevonden worden door iemand of een groep mensen (een samenleving). Het is vaak een enkel woord, zoals eerlijkheid, respect, gelijkheid. </a:t>
            </a:r>
          </a:p>
          <a:p>
            <a:endParaRPr lang="nl-NL" dirty="0"/>
          </a:p>
          <a:p>
            <a:r>
              <a:rPr lang="nl-NL" dirty="0"/>
              <a:t>Bekende waarden in Nederland</a:t>
            </a:r>
          </a:p>
          <a:p>
            <a:r>
              <a:rPr lang="nl-NL" dirty="0"/>
              <a:t>De som van alle waarden (van een land) vormen de basis van een samenleving. Hoe we met elkaar omgaan en waarom wordt bepaald door deze waarden.</a:t>
            </a:r>
          </a:p>
          <a:p>
            <a:endParaRPr lang="nl-NL" dirty="0"/>
          </a:p>
          <a:p>
            <a:r>
              <a:rPr lang="nl-NL" dirty="0"/>
              <a:t>In Nederland hechten we veel waarden aan zaken als:</a:t>
            </a:r>
          </a:p>
          <a:p>
            <a:r>
              <a:rPr lang="nl-NL" dirty="0"/>
              <a:t>– vrijheid</a:t>
            </a:r>
          </a:p>
          <a:p>
            <a:r>
              <a:rPr lang="nl-NL" dirty="0"/>
              <a:t>– gelijkheid</a:t>
            </a:r>
          </a:p>
          <a:p>
            <a:r>
              <a:rPr lang="nl-NL" dirty="0"/>
              <a:t>– solidariteit</a:t>
            </a:r>
          </a:p>
          <a:p>
            <a:r>
              <a:rPr lang="nl-NL" dirty="0"/>
              <a:t>– rechtvaardigheid</a:t>
            </a:r>
          </a:p>
          <a:p>
            <a:r>
              <a:rPr lang="nl-NL" dirty="0"/>
              <a:t>– respect</a:t>
            </a:r>
          </a:p>
          <a:p>
            <a:r>
              <a:rPr lang="nl-NL" dirty="0"/>
              <a:t>– leefbaarheid</a:t>
            </a:r>
          </a:p>
          <a:p>
            <a:r>
              <a:rPr lang="nl-NL" dirty="0"/>
              <a:t>– veiligheid</a:t>
            </a:r>
          </a:p>
          <a:p>
            <a:r>
              <a:rPr lang="nl-NL" dirty="0"/>
              <a:t>– tolerantie</a:t>
            </a:r>
          </a:p>
        </p:txBody>
      </p:sp>
      <p:pic>
        <p:nvPicPr>
          <p:cNvPr id="4" name="Afbeelding 3">
            <a:extLst>
              <a:ext uri="{FF2B5EF4-FFF2-40B4-BE49-F238E27FC236}">
                <a16:creationId xmlns:a16="http://schemas.microsoft.com/office/drawing/2014/main" id="{D6F00271-99ED-4D68-8F41-5F9DADA1C59B}"/>
              </a:ext>
            </a:extLst>
          </p:cNvPr>
          <p:cNvPicPr>
            <a:picLocks noChangeAspect="1"/>
          </p:cNvPicPr>
          <p:nvPr/>
        </p:nvPicPr>
        <p:blipFill>
          <a:blip r:embed="rId2"/>
          <a:stretch>
            <a:fillRect/>
          </a:stretch>
        </p:blipFill>
        <p:spPr>
          <a:xfrm>
            <a:off x="7581570" y="818264"/>
            <a:ext cx="3810330" cy="2859272"/>
          </a:xfrm>
          <a:prstGeom prst="rect">
            <a:avLst/>
          </a:prstGeom>
        </p:spPr>
      </p:pic>
    </p:spTree>
    <p:extLst>
      <p:ext uri="{BB962C8B-B14F-4D97-AF65-F5344CB8AC3E}">
        <p14:creationId xmlns:p14="http://schemas.microsoft.com/office/powerpoint/2010/main" val="18329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2D371C0-23F8-4F9C-9BFD-146A91F66B86}"/>
              </a:ext>
            </a:extLst>
          </p:cNvPr>
          <p:cNvSpPr/>
          <p:nvPr/>
        </p:nvSpPr>
        <p:spPr>
          <a:xfrm>
            <a:off x="454025" y="197346"/>
            <a:ext cx="5813425" cy="6463308"/>
          </a:xfrm>
          <a:prstGeom prst="rect">
            <a:avLst/>
          </a:prstGeom>
        </p:spPr>
        <p:txBody>
          <a:bodyPr wrap="square">
            <a:spAutoFit/>
          </a:bodyPr>
          <a:lstStyle/>
          <a:p>
            <a:endParaRPr lang="nl-NL" dirty="0"/>
          </a:p>
          <a:p>
            <a:r>
              <a:rPr lang="nl-NL" sz="3600" dirty="0">
                <a:solidFill>
                  <a:schemeClr val="accent1"/>
                </a:solidFill>
              </a:rPr>
              <a:t>Normen</a:t>
            </a:r>
            <a:r>
              <a:rPr lang="nl-NL" dirty="0"/>
              <a:t> zijn afgeleid uit waarden. </a:t>
            </a:r>
          </a:p>
          <a:p>
            <a:endParaRPr lang="nl-NL" dirty="0"/>
          </a:p>
          <a:p>
            <a:r>
              <a:rPr lang="nl-NL" dirty="0"/>
              <a:t>Normen zijn richtlijnen hoe je sociaal gewenst met elkaar omgaat. </a:t>
            </a:r>
          </a:p>
          <a:p>
            <a:r>
              <a:rPr lang="nl-NL" dirty="0"/>
              <a:t>Het zijn ongeschreven gedragsregels die we als normaal, vanzelfsprekend betitelen. Als je met iemand hebt afgesproken, is het normaal dat je op tijd komt. Of als de kassière je teveel geld teruggeeft, dan is het normaal dat je dat zegt.</a:t>
            </a:r>
          </a:p>
          <a:p>
            <a:endParaRPr lang="nl-NL" dirty="0"/>
          </a:p>
          <a:p>
            <a:r>
              <a:rPr lang="nl-NL" dirty="0"/>
              <a:t>Hoe sterk men zich houdt aan de verschillende normen, is sterk afhankelijk van het gedrag van de omgeving. Als men bijvoorbeeld in een buurt is waar veel afval op straat ligt, dan zal men zelf ook sneller iets op de grond gooien. En andersom geldt dat ook: In een buurt zonder ook maar iets van afval op straat, zal men veel minder snel rommel achterlaten. </a:t>
            </a:r>
          </a:p>
          <a:p>
            <a:endParaRPr lang="nl-NL" dirty="0"/>
          </a:p>
          <a:p>
            <a:endParaRPr lang="nl-NL" dirty="0"/>
          </a:p>
          <a:p>
            <a:r>
              <a:rPr lang="nl-NL" dirty="0"/>
              <a:t>Waarden en normen zou dus eigenlijk een betere benaming zijn.</a:t>
            </a:r>
          </a:p>
        </p:txBody>
      </p:sp>
      <p:pic>
        <p:nvPicPr>
          <p:cNvPr id="1027" name="Picture 3" descr="Image result for normen">
            <a:extLst>
              <a:ext uri="{FF2B5EF4-FFF2-40B4-BE49-F238E27FC236}">
                <a16:creationId xmlns:a16="http://schemas.microsoft.com/office/drawing/2014/main" id="{8A204A47-E16B-4935-A911-313BF3FC6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3" y="3476625"/>
            <a:ext cx="5119687"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5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613DC34-FBFF-4669-96F2-072E0D6D3735}"/>
              </a:ext>
            </a:extLst>
          </p:cNvPr>
          <p:cNvSpPr/>
          <p:nvPr/>
        </p:nvSpPr>
        <p:spPr>
          <a:xfrm>
            <a:off x="514349" y="140029"/>
            <a:ext cx="10963275" cy="7005764"/>
          </a:xfrm>
          <a:prstGeom prst="rect">
            <a:avLst/>
          </a:prstGeom>
        </p:spPr>
        <p:txBody>
          <a:bodyPr wrap="square">
            <a:spAutoFit/>
          </a:bodyPr>
          <a:lstStyle/>
          <a:p>
            <a:pPr>
              <a:lnSpc>
                <a:spcPct val="107000"/>
              </a:lnSpc>
              <a:spcAft>
                <a:spcPts val="800"/>
              </a:spcAft>
            </a:pPr>
            <a:r>
              <a:rPr lang="nl-NL"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a:t>
            </a:r>
          </a:p>
          <a:p>
            <a:pPr marL="342900" lvl="0" indent="-342900">
              <a:lnSpc>
                <a:spcPct val="107000"/>
              </a:lnSpc>
              <a:spcAft>
                <a:spcPts val="0"/>
              </a:spcAft>
              <a:buFont typeface="+mj-lt"/>
              <a:buAutoNum type="arabicPeriod"/>
            </a:pPr>
            <a:r>
              <a:rPr lang="nl-NL"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Participatie</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verenigingen  en organisaties en zich inzetten als vrijwilliger;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deelnemen aan politieke activiteiten.</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 Vertrouwen</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vertrouwen wordt ook op drie niveaus vastgesteld: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vertrouwen in andere mensen;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vertrouwen in organisaties;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vertrouwen in de politiek.</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 Integratie </a:t>
            </a:r>
          </a:p>
          <a:p>
            <a:pPr>
              <a:lnSpc>
                <a:spcPct val="107000"/>
              </a:lnSpc>
              <a:spcAft>
                <a:spcPts val="800"/>
              </a:spcAft>
            </a:pPr>
            <a:r>
              <a:rPr lang="nl-NL" dirty="0"/>
              <a:t>Dit betreft in de eerste plaats de mate waarin </a:t>
            </a:r>
            <a:r>
              <a:rPr lang="nl-NL" i="1" dirty="0"/>
              <a:t>álle leden van een samenleving participeren en vertrouwen hebben</a:t>
            </a:r>
            <a:r>
              <a:rPr lang="nl-NL" dirty="0"/>
              <a:t>. Niet alleen contact en vertrouwen binnen groepen, maar ook tussen groepen is daarbij van belang. Er is sprake van meer integratie in een samenleving als mensen uit verschillende groepen – jongeren, ouderen, hoog- en laagopgeleiden, hogere en lagere inkomens, mensen met uiteenlopende religieuze, culturele of nationale achtergronden – binding hebben met en vertrouwen hebben in elkaar. Dit zal resulteren in meer begrip voor elkaars meningen, gedeelde waarden en normen, en samenwerking tussen bevolkingsgroepen.</a:t>
            </a:r>
          </a:p>
          <a:p>
            <a:pPr lvl="0">
              <a:lnSpc>
                <a:spcPct val="107000"/>
              </a:lnSpc>
              <a:spcAft>
                <a:spcPts val="800"/>
              </a:spcAft>
            </a:pPr>
            <a:endPar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BD555C79-BE28-4131-9594-5C7C4113B8C0}"/>
              </a:ext>
            </a:extLst>
          </p:cNvPr>
          <p:cNvGraphicFramePr/>
          <p:nvPr>
            <p:extLst>
              <p:ext uri="{D42A27DB-BD31-4B8C-83A1-F6EECF244321}">
                <p14:modId xmlns:p14="http://schemas.microsoft.com/office/powerpoint/2010/main" val="1361079056"/>
              </p:ext>
            </p:extLst>
          </p:nvPr>
        </p:nvGraphicFramePr>
        <p:xfrm>
          <a:off x="6635749" y="1776941"/>
          <a:ext cx="4841875" cy="264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68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F7353C9-3C5B-48D8-9FD2-7C3529C17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35ECD1-C49B-42EF-B501-46FBD6863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0"/>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BE67FA63-1DAE-4F4A-BF71-CB51A17DC269}"/>
              </a:ext>
            </a:extLst>
          </p:cNvPr>
          <p:cNvPicPr>
            <a:picLocks noChangeAspect="1"/>
          </p:cNvPicPr>
          <p:nvPr/>
        </p:nvPicPr>
        <p:blipFill rotWithShape="1">
          <a:blip r:embed="rId2"/>
          <a:srcRect t="6878" r="-1" b="18380"/>
          <a:stretch/>
        </p:blipFill>
        <p:spPr>
          <a:xfrm>
            <a:off x="3047" y="552448"/>
            <a:ext cx="12188953" cy="6172202"/>
          </a:xfrm>
          <a:prstGeom prst="rect">
            <a:avLst/>
          </a:prstGeom>
        </p:spPr>
      </p:pic>
    </p:spTree>
    <p:extLst>
      <p:ext uri="{BB962C8B-B14F-4D97-AF65-F5344CB8AC3E}">
        <p14:creationId xmlns:p14="http://schemas.microsoft.com/office/powerpoint/2010/main" val="246817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6" name="Graphic 12">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el 1">
            <a:extLst>
              <a:ext uri="{FF2B5EF4-FFF2-40B4-BE49-F238E27FC236}">
                <a16:creationId xmlns:a16="http://schemas.microsoft.com/office/drawing/2014/main" id="{5AF451E4-CEDD-4DE0-A8F2-32F89D4FB2AE}"/>
              </a:ext>
            </a:extLst>
          </p:cNvPr>
          <p:cNvSpPr>
            <a:spLocks noGrp="1"/>
          </p:cNvSpPr>
          <p:nvPr>
            <p:ph type="title"/>
          </p:nvPr>
        </p:nvSpPr>
        <p:spPr>
          <a:xfrm>
            <a:off x="1463040" y="696024"/>
            <a:ext cx="10243184" cy="2253552"/>
          </a:xfrm>
        </p:spPr>
        <p:txBody>
          <a:bodyPr vert="horz" lIns="91440" tIns="45720" rIns="91440" bIns="45720" rtlCol="0" anchor="t">
            <a:normAutofit/>
          </a:bodyPr>
          <a:lstStyle/>
          <a:p>
            <a:r>
              <a:rPr lang="en-US" sz="4800" b="1" kern="1200" dirty="0">
                <a:solidFill>
                  <a:schemeClr val="tx1"/>
                </a:solidFill>
                <a:latin typeface="+mj-lt"/>
                <a:ea typeface="+mj-ea"/>
                <a:cs typeface="+mj-cs"/>
              </a:rPr>
              <a:t>Hoe </a:t>
            </a:r>
            <a:r>
              <a:rPr lang="en-US" sz="4800" b="1" kern="1200" dirty="0" err="1">
                <a:solidFill>
                  <a:schemeClr val="tx1"/>
                </a:solidFill>
                <a:latin typeface="+mj-lt"/>
                <a:ea typeface="+mj-ea"/>
                <a:cs typeface="+mj-cs"/>
              </a:rPr>
              <a:t>groeit</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samenhang</a:t>
            </a:r>
            <a:r>
              <a:rPr lang="en-US" sz="4800" b="1" kern="1200" dirty="0">
                <a:solidFill>
                  <a:schemeClr val="tx1"/>
                </a:solidFill>
                <a:latin typeface="+mj-lt"/>
                <a:ea typeface="+mj-ea"/>
                <a:cs typeface="+mj-cs"/>
              </a:rPr>
              <a:t> en </a:t>
            </a:r>
            <a:r>
              <a:rPr lang="en-US" sz="4800" b="1" kern="1200" dirty="0" err="1">
                <a:solidFill>
                  <a:schemeClr val="tx1"/>
                </a:solidFill>
                <a:latin typeface="+mj-lt"/>
                <a:ea typeface="+mj-ea"/>
                <a:cs typeface="+mj-cs"/>
              </a:rPr>
              <a:t>wij-gevoel</a:t>
            </a:r>
            <a:r>
              <a:rPr lang="en-US" sz="4800" b="1" kern="1200" dirty="0">
                <a:solidFill>
                  <a:schemeClr val="tx1"/>
                </a:solidFill>
                <a:latin typeface="+mj-lt"/>
                <a:ea typeface="+mj-ea"/>
                <a:cs typeface="+mj-cs"/>
              </a:rPr>
              <a:t>?! </a:t>
            </a:r>
            <a:endParaRPr lang="en-US" sz="4800" kern="1200" dirty="0">
              <a:solidFill>
                <a:schemeClr val="tx1"/>
              </a:solidFill>
              <a:latin typeface="+mj-lt"/>
              <a:ea typeface="+mj-ea"/>
              <a:cs typeface="+mj-cs"/>
            </a:endParaRPr>
          </a:p>
        </p:txBody>
      </p:sp>
      <p:sp>
        <p:nvSpPr>
          <p:cNvPr id="27" name="Rectangle 14">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25A00769-8ECE-4AA9-A0BC-6B0B20B658F0}"/>
              </a:ext>
            </a:extLst>
          </p:cNvPr>
          <p:cNvSpPr/>
          <p:nvPr/>
        </p:nvSpPr>
        <p:spPr>
          <a:xfrm>
            <a:off x="1549717" y="1600146"/>
            <a:ext cx="10368153" cy="3925724"/>
          </a:xfrm>
          <a:prstGeom prst="rect">
            <a:avLst/>
          </a:prstGeom>
        </p:spPr>
        <p:txBody>
          <a:bodyPr vert="horz" lIns="91440" tIns="45720" rIns="91440" bIns="45720" rtlCol="0">
            <a:normAutofit fontScale="32500" lnSpcReduction="20000"/>
          </a:bodyPr>
          <a:lstStyle/>
          <a:p>
            <a:pPr>
              <a:lnSpc>
                <a:spcPct val="90000"/>
              </a:lnSpc>
              <a:spcAft>
                <a:spcPts val="600"/>
              </a:spcAft>
            </a:pPr>
            <a:r>
              <a:rPr lang="en-US" sz="6200" b="1" dirty="0">
                <a:solidFill>
                  <a:schemeClr val="accent1"/>
                </a:solidFill>
              </a:rPr>
              <a:t>Crisis </a:t>
            </a:r>
            <a:r>
              <a:rPr lang="en-US" sz="6200" b="1" dirty="0" err="1">
                <a:solidFill>
                  <a:schemeClr val="accent1"/>
                </a:solidFill>
              </a:rPr>
              <a:t>haalt</a:t>
            </a:r>
            <a:r>
              <a:rPr lang="en-US" sz="6200" b="1" dirty="0">
                <a:solidFill>
                  <a:schemeClr val="accent1"/>
                </a:solidFill>
              </a:rPr>
              <a:t> het </a:t>
            </a:r>
            <a:r>
              <a:rPr lang="en-US" sz="6200" b="1" dirty="0" err="1">
                <a:solidFill>
                  <a:schemeClr val="accent1"/>
                </a:solidFill>
              </a:rPr>
              <a:t>beste</a:t>
            </a:r>
            <a:r>
              <a:rPr lang="en-US" sz="6200" b="1" dirty="0">
                <a:solidFill>
                  <a:schemeClr val="accent1"/>
                </a:solidFill>
              </a:rPr>
              <a:t> in </a:t>
            </a:r>
            <a:r>
              <a:rPr lang="en-US" sz="6200" b="1" dirty="0" err="1">
                <a:solidFill>
                  <a:schemeClr val="accent1"/>
                </a:solidFill>
              </a:rPr>
              <a:t>mensen</a:t>
            </a:r>
            <a:r>
              <a:rPr lang="en-US" sz="6200" b="1" dirty="0">
                <a:solidFill>
                  <a:schemeClr val="accent1"/>
                </a:solidFill>
              </a:rPr>
              <a:t> </a:t>
            </a:r>
            <a:r>
              <a:rPr lang="en-US" sz="6200" b="1" dirty="0" err="1">
                <a:solidFill>
                  <a:schemeClr val="accent1"/>
                </a:solidFill>
              </a:rPr>
              <a:t>naar</a:t>
            </a:r>
            <a:r>
              <a:rPr lang="en-US" sz="6200" b="1" dirty="0">
                <a:solidFill>
                  <a:schemeClr val="accent1"/>
                </a:solidFill>
              </a:rPr>
              <a:t> </a:t>
            </a:r>
            <a:r>
              <a:rPr lang="en-US" sz="6200" b="1" dirty="0" err="1">
                <a:solidFill>
                  <a:schemeClr val="accent1"/>
                </a:solidFill>
              </a:rPr>
              <a:t>boven</a:t>
            </a:r>
            <a:endParaRPr lang="en-US" sz="6200" b="1" dirty="0">
              <a:solidFill>
                <a:schemeClr val="accent1"/>
              </a:solidFill>
            </a:endParaRPr>
          </a:p>
          <a:p>
            <a:pPr>
              <a:lnSpc>
                <a:spcPct val="90000"/>
              </a:lnSpc>
              <a:spcAft>
                <a:spcPts val="600"/>
              </a:spcAft>
            </a:pPr>
            <a:endParaRPr lang="en-US" dirty="0"/>
          </a:p>
          <a:p>
            <a:pPr>
              <a:lnSpc>
                <a:spcPct val="170000"/>
              </a:lnSpc>
              <a:spcAft>
                <a:spcPts val="600"/>
              </a:spcAft>
            </a:pPr>
            <a:r>
              <a:rPr lang="en-US" sz="5500" dirty="0" err="1"/>
              <a:t>Terwijl</a:t>
            </a:r>
            <a:r>
              <a:rPr lang="en-US" sz="5500" dirty="0"/>
              <a:t> </a:t>
            </a:r>
            <a:r>
              <a:rPr lang="en-US" sz="5500" dirty="0" err="1"/>
              <a:t>supermarkten</a:t>
            </a:r>
            <a:r>
              <a:rPr lang="en-US" sz="5500" dirty="0"/>
              <a:t> </a:t>
            </a:r>
            <a:r>
              <a:rPr lang="en-US" sz="5500" dirty="0" err="1"/>
              <a:t>nog</a:t>
            </a:r>
            <a:r>
              <a:rPr lang="en-US" sz="5500" dirty="0"/>
              <a:t> </a:t>
            </a:r>
            <a:r>
              <a:rPr lang="en-US" sz="5500" dirty="0" err="1"/>
              <a:t>niet</a:t>
            </a:r>
            <a:r>
              <a:rPr lang="en-US" sz="5500" dirty="0"/>
              <a:t> </a:t>
            </a:r>
            <a:r>
              <a:rPr lang="en-US" sz="5500" dirty="0" err="1"/>
              <a:t>zijn</a:t>
            </a:r>
            <a:r>
              <a:rPr lang="en-US" sz="5500" dirty="0"/>
              <a:t> </a:t>
            </a:r>
            <a:r>
              <a:rPr lang="en-US" sz="5500" dirty="0" err="1"/>
              <a:t>hersteld</a:t>
            </a:r>
            <a:r>
              <a:rPr lang="en-US" sz="5500" dirty="0"/>
              <a:t> van de </a:t>
            </a:r>
            <a:r>
              <a:rPr lang="en-US" sz="5500" dirty="0" err="1"/>
              <a:t>hamsterwoede</a:t>
            </a:r>
            <a:r>
              <a:rPr lang="en-US" sz="5500" dirty="0"/>
              <a:t>, </a:t>
            </a:r>
            <a:r>
              <a:rPr lang="en-US" sz="5500" dirty="0" err="1"/>
              <a:t>ontstaat</a:t>
            </a:r>
            <a:r>
              <a:rPr lang="en-US" sz="5500" dirty="0"/>
              <a:t> </a:t>
            </a:r>
            <a:r>
              <a:rPr lang="en-US" sz="5500" dirty="0" err="1"/>
              <a:t>er</a:t>
            </a:r>
            <a:r>
              <a:rPr lang="en-US" sz="5500" dirty="0"/>
              <a:t> op </a:t>
            </a:r>
            <a:r>
              <a:rPr lang="en-US" sz="5500" dirty="0" err="1"/>
              <a:t>sociale</a:t>
            </a:r>
            <a:r>
              <a:rPr lang="en-US" sz="5500" dirty="0"/>
              <a:t> media </a:t>
            </a:r>
            <a:r>
              <a:rPr lang="en-US" sz="5500" dirty="0" err="1"/>
              <a:t>een</a:t>
            </a:r>
            <a:r>
              <a:rPr lang="en-US" sz="5500" dirty="0"/>
              <a:t> leger </a:t>
            </a:r>
            <a:r>
              <a:rPr lang="en-US" sz="5500" dirty="0" err="1"/>
              <a:t>aan</a:t>
            </a:r>
            <a:r>
              <a:rPr lang="en-US" sz="5500" dirty="0"/>
              <a:t> </a:t>
            </a:r>
            <a:r>
              <a:rPr lang="en-US" sz="5500" dirty="0" err="1"/>
              <a:t>vrijwilligers</a:t>
            </a:r>
            <a:r>
              <a:rPr lang="en-US" sz="5500" dirty="0"/>
              <a:t> </a:t>
            </a:r>
            <a:r>
              <a:rPr lang="en-US" sz="5500" dirty="0" err="1"/>
              <a:t>dat</a:t>
            </a:r>
            <a:r>
              <a:rPr lang="en-US" sz="5500" dirty="0"/>
              <a:t> </a:t>
            </a:r>
            <a:r>
              <a:rPr lang="en-US" sz="5500" dirty="0" err="1"/>
              <a:t>anderen</a:t>
            </a:r>
            <a:r>
              <a:rPr lang="en-US" sz="5500" dirty="0"/>
              <a:t> </a:t>
            </a:r>
            <a:r>
              <a:rPr lang="en-US" sz="5500" dirty="0" err="1"/>
              <a:t>graag</a:t>
            </a:r>
            <a:r>
              <a:rPr lang="en-US" sz="5500" dirty="0"/>
              <a:t> </a:t>
            </a:r>
            <a:r>
              <a:rPr lang="en-US" sz="5500" dirty="0" err="1"/>
              <a:t>wil</a:t>
            </a:r>
            <a:r>
              <a:rPr lang="en-US" sz="5500" dirty="0"/>
              <a:t> </a:t>
            </a:r>
            <a:r>
              <a:rPr lang="en-US" sz="5500" dirty="0" err="1"/>
              <a:t>helpen</a:t>
            </a:r>
            <a:r>
              <a:rPr lang="en-US" sz="5500" dirty="0"/>
              <a:t>. </a:t>
            </a:r>
            <a:r>
              <a:rPr lang="en-US" sz="5500" dirty="0" err="1"/>
              <a:t>Duizenden</a:t>
            </a:r>
            <a:r>
              <a:rPr lang="en-US" sz="5500" dirty="0"/>
              <a:t> oud-</a:t>
            </a:r>
            <a:r>
              <a:rPr lang="en-US" sz="5500" dirty="0" err="1"/>
              <a:t>verpleegkundigen</a:t>
            </a:r>
            <a:r>
              <a:rPr lang="en-US" sz="5500" dirty="0"/>
              <a:t> </a:t>
            </a:r>
            <a:r>
              <a:rPr lang="en-US" sz="5500" dirty="0" err="1"/>
              <a:t>en</a:t>
            </a:r>
            <a:r>
              <a:rPr lang="en-US" sz="5500" dirty="0"/>
              <a:t> </a:t>
            </a:r>
            <a:r>
              <a:rPr lang="en-US" sz="5500" dirty="0" err="1"/>
              <a:t>geneeskundestudenten</a:t>
            </a:r>
            <a:r>
              <a:rPr lang="en-US" sz="5500" dirty="0"/>
              <a:t> </a:t>
            </a:r>
            <a:r>
              <a:rPr lang="en-US" sz="5500" dirty="0" err="1"/>
              <a:t>staan</a:t>
            </a:r>
            <a:r>
              <a:rPr lang="en-US" sz="5500" dirty="0"/>
              <a:t> </a:t>
            </a:r>
            <a:r>
              <a:rPr lang="en-US" sz="5500" dirty="0" err="1"/>
              <a:t>paraat</a:t>
            </a:r>
            <a:r>
              <a:rPr lang="en-US" sz="5500" dirty="0"/>
              <a:t> om </a:t>
            </a:r>
            <a:r>
              <a:rPr lang="en-US" sz="5500" dirty="0" err="1"/>
              <a:t>bij</a:t>
            </a:r>
            <a:r>
              <a:rPr lang="en-US" sz="5500" dirty="0"/>
              <a:t> </a:t>
            </a:r>
            <a:r>
              <a:rPr lang="en-US" sz="5500" dirty="0" err="1"/>
              <a:t>te</a:t>
            </a:r>
            <a:r>
              <a:rPr lang="en-US" sz="5500" dirty="0"/>
              <a:t> </a:t>
            </a:r>
            <a:r>
              <a:rPr lang="en-US" sz="5500" dirty="0" err="1"/>
              <a:t>springen</a:t>
            </a:r>
            <a:r>
              <a:rPr lang="en-US" sz="5500" dirty="0"/>
              <a:t> in de </a:t>
            </a:r>
            <a:r>
              <a:rPr lang="en-US" sz="5500" dirty="0" err="1"/>
              <a:t>zorg</a:t>
            </a:r>
            <a:r>
              <a:rPr lang="en-US" sz="5500" dirty="0"/>
              <a:t>. In </a:t>
            </a:r>
            <a:r>
              <a:rPr lang="en-US" sz="5500" dirty="0" err="1"/>
              <a:t>alle</a:t>
            </a:r>
            <a:r>
              <a:rPr lang="en-US" sz="5500" dirty="0"/>
              <a:t> </a:t>
            </a:r>
            <a:r>
              <a:rPr lang="en-US" sz="5500" dirty="0" err="1"/>
              <a:t>dorpen</a:t>
            </a:r>
            <a:r>
              <a:rPr lang="en-US" sz="5500" dirty="0"/>
              <a:t> </a:t>
            </a:r>
            <a:r>
              <a:rPr lang="en-US" sz="5500" dirty="0" err="1"/>
              <a:t>en</a:t>
            </a:r>
            <a:r>
              <a:rPr lang="en-US" sz="5500" dirty="0"/>
              <a:t> </a:t>
            </a:r>
            <a:r>
              <a:rPr lang="en-US" sz="5500" dirty="0" err="1"/>
              <a:t>steden</a:t>
            </a:r>
            <a:r>
              <a:rPr lang="en-US" sz="5500" dirty="0"/>
              <a:t> </a:t>
            </a:r>
            <a:r>
              <a:rPr lang="en-US" sz="5500" dirty="0" err="1"/>
              <a:t>ontstaan</a:t>
            </a:r>
            <a:r>
              <a:rPr lang="en-US" sz="5500" dirty="0"/>
              <a:t> </a:t>
            </a:r>
            <a:r>
              <a:rPr lang="en-US" sz="5500" dirty="0" err="1"/>
              <a:t>vrijwilligers-initiatieven</a:t>
            </a:r>
            <a:r>
              <a:rPr lang="en-US" sz="5500" dirty="0"/>
              <a:t> </a:t>
            </a:r>
            <a:r>
              <a:rPr lang="en-US" sz="5500" dirty="0" err="1"/>
              <a:t>en</a:t>
            </a:r>
            <a:r>
              <a:rPr lang="en-US" sz="5500" dirty="0"/>
              <a:t> </a:t>
            </a:r>
            <a:r>
              <a:rPr lang="en-US" sz="5500" dirty="0" err="1"/>
              <a:t>horeca-ondernemers</a:t>
            </a:r>
            <a:r>
              <a:rPr lang="en-US" sz="5500" dirty="0"/>
              <a:t> </a:t>
            </a:r>
            <a:r>
              <a:rPr lang="en-US" sz="5500" dirty="0" err="1"/>
              <a:t>delen</a:t>
            </a:r>
            <a:r>
              <a:rPr lang="en-US" sz="5500" dirty="0"/>
              <a:t> </a:t>
            </a:r>
            <a:r>
              <a:rPr lang="en-US" sz="5500" dirty="0" err="1"/>
              <a:t>eten</a:t>
            </a:r>
            <a:r>
              <a:rPr lang="en-US" sz="5500" dirty="0"/>
              <a:t> </a:t>
            </a:r>
            <a:r>
              <a:rPr lang="en-US" sz="5500" dirty="0" err="1"/>
              <a:t>uit</a:t>
            </a:r>
            <a:r>
              <a:rPr lang="en-US" sz="5500" dirty="0"/>
              <a:t> </a:t>
            </a:r>
            <a:r>
              <a:rPr lang="en-US" sz="5500" dirty="0" err="1"/>
              <a:t>aan</a:t>
            </a:r>
            <a:r>
              <a:rPr lang="en-US" sz="5500" dirty="0"/>
              <a:t> </a:t>
            </a:r>
            <a:r>
              <a:rPr lang="en-US" sz="5500" dirty="0" err="1"/>
              <a:t>voedselbanken</a:t>
            </a:r>
            <a:r>
              <a:rPr lang="en-US" sz="5500" dirty="0"/>
              <a:t>. </a:t>
            </a:r>
            <a:r>
              <a:rPr lang="en-US" sz="5500" dirty="0" err="1"/>
              <a:t>Voor</a:t>
            </a:r>
            <a:r>
              <a:rPr lang="en-US" sz="5500" dirty="0"/>
              <a:t> </a:t>
            </a:r>
            <a:r>
              <a:rPr lang="en-US" sz="5500" dirty="0" err="1"/>
              <a:t>historicus</a:t>
            </a:r>
            <a:r>
              <a:rPr lang="en-US" sz="5500" dirty="0"/>
              <a:t> </a:t>
            </a:r>
            <a:r>
              <a:rPr lang="en-US" sz="5500" b="1" dirty="0" err="1"/>
              <a:t>Rutger</a:t>
            </a:r>
            <a:r>
              <a:rPr lang="en-US" sz="5500" b="1" dirty="0"/>
              <a:t> Bregman </a:t>
            </a:r>
            <a:r>
              <a:rPr lang="en-US" sz="5500" dirty="0"/>
              <a:t>is </a:t>
            </a:r>
            <a:r>
              <a:rPr lang="en-US" sz="5500" dirty="0" err="1"/>
              <a:t>deze</a:t>
            </a:r>
            <a:r>
              <a:rPr lang="en-US" sz="5500" dirty="0"/>
              <a:t> </a:t>
            </a:r>
            <a:r>
              <a:rPr lang="en-US" sz="5500" dirty="0" err="1"/>
              <a:t>ontwikkeling</a:t>
            </a:r>
            <a:r>
              <a:rPr lang="en-US" sz="5500" dirty="0"/>
              <a:t> </a:t>
            </a:r>
            <a:r>
              <a:rPr lang="en-US" sz="5500" dirty="0" err="1"/>
              <a:t>geen</a:t>
            </a:r>
            <a:r>
              <a:rPr lang="en-US" sz="5500" dirty="0"/>
              <a:t> </a:t>
            </a:r>
            <a:r>
              <a:rPr lang="en-US" sz="5500" dirty="0" err="1"/>
              <a:t>verrassing</a:t>
            </a:r>
            <a:r>
              <a:rPr lang="en-US" sz="5500" dirty="0"/>
              <a:t>. </a:t>
            </a:r>
            <a:r>
              <a:rPr lang="en-US" sz="5500" dirty="0" err="1"/>
              <a:t>Voor</a:t>
            </a:r>
            <a:r>
              <a:rPr lang="en-US" sz="5500" dirty="0"/>
              <a:t> </a:t>
            </a:r>
            <a:r>
              <a:rPr lang="en-US" sz="5500" dirty="0" err="1"/>
              <a:t>zijn</a:t>
            </a:r>
            <a:r>
              <a:rPr lang="en-US" sz="5500" dirty="0"/>
              <a:t> </a:t>
            </a:r>
            <a:r>
              <a:rPr lang="en-US" sz="5500" dirty="0" err="1"/>
              <a:t>boek</a:t>
            </a:r>
            <a:r>
              <a:rPr lang="en-US" sz="5500" dirty="0"/>
              <a:t> ‘De </a:t>
            </a:r>
            <a:r>
              <a:rPr lang="en-US" sz="5500" dirty="0" err="1"/>
              <a:t>Meeste</a:t>
            </a:r>
            <a:r>
              <a:rPr lang="en-US" sz="5500" dirty="0"/>
              <a:t> </a:t>
            </a:r>
            <a:r>
              <a:rPr lang="en-US" sz="5500" dirty="0" err="1"/>
              <a:t>Mensen</a:t>
            </a:r>
            <a:r>
              <a:rPr lang="en-US" sz="5500" dirty="0"/>
              <a:t> </a:t>
            </a:r>
            <a:r>
              <a:rPr lang="en-US" sz="5500" dirty="0" err="1"/>
              <a:t>Deugen</a:t>
            </a:r>
            <a:r>
              <a:rPr lang="en-US" sz="5500" dirty="0"/>
              <a:t>’, deed </a:t>
            </a:r>
            <a:r>
              <a:rPr lang="en-US" sz="5500" dirty="0" err="1"/>
              <a:t>hij</a:t>
            </a:r>
            <a:r>
              <a:rPr lang="en-US" sz="5500" dirty="0"/>
              <a:t> </a:t>
            </a:r>
            <a:r>
              <a:rPr lang="en-US" sz="5500" dirty="0" err="1"/>
              <a:t>onderzoek</a:t>
            </a:r>
            <a:r>
              <a:rPr lang="en-US" sz="5500" dirty="0"/>
              <a:t> </a:t>
            </a:r>
            <a:r>
              <a:rPr lang="en-US" sz="5500" dirty="0" err="1"/>
              <a:t>naar</a:t>
            </a:r>
            <a:r>
              <a:rPr lang="en-US" sz="5500" dirty="0"/>
              <a:t> hoe </a:t>
            </a:r>
            <a:r>
              <a:rPr lang="en-US" sz="5500" dirty="0" err="1"/>
              <a:t>mensen</a:t>
            </a:r>
            <a:r>
              <a:rPr lang="en-US" sz="5500" dirty="0"/>
              <a:t> </a:t>
            </a:r>
            <a:r>
              <a:rPr lang="en-US" sz="5500" dirty="0" err="1"/>
              <a:t>reageren</a:t>
            </a:r>
            <a:r>
              <a:rPr lang="en-US" sz="5500" dirty="0"/>
              <a:t> in </a:t>
            </a:r>
            <a:r>
              <a:rPr lang="en-US" sz="5500" dirty="0" err="1"/>
              <a:t>tijden</a:t>
            </a:r>
            <a:r>
              <a:rPr lang="en-US" sz="5500" dirty="0"/>
              <a:t> van </a:t>
            </a:r>
            <a:r>
              <a:rPr lang="en-US" sz="5500" dirty="0" err="1"/>
              <a:t>rampen</a:t>
            </a:r>
            <a:r>
              <a:rPr lang="en-US" sz="5500" dirty="0"/>
              <a:t> </a:t>
            </a:r>
            <a:r>
              <a:rPr lang="en-US" sz="5500" dirty="0" err="1"/>
              <a:t>en</a:t>
            </a:r>
            <a:r>
              <a:rPr lang="en-US" sz="5500" dirty="0"/>
              <a:t> crises. “Het </a:t>
            </a:r>
            <a:r>
              <a:rPr lang="en-US" sz="5500" dirty="0" err="1"/>
              <a:t>haalt</a:t>
            </a:r>
            <a:r>
              <a:rPr lang="en-US" sz="5500" dirty="0"/>
              <a:t> het </a:t>
            </a:r>
            <a:r>
              <a:rPr lang="en-US" sz="5500" dirty="0" err="1"/>
              <a:t>beste</a:t>
            </a:r>
            <a:r>
              <a:rPr lang="en-US" sz="5500" dirty="0"/>
              <a:t> in </a:t>
            </a:r>
            <a:r>
              <a:rPr lang="en-US" sz="5500" dirty="0" err="1"/>
              <a:t>mensen</a:t>
            </a:r>
            <a:r>
              <a:rPr lang="en-US" sz="5500" dirty="0"/>
              <a:t> </a:t>
            </a:r>
            <a:r>
              <a:rPr lang="en-US" sz="5500" dirty="0" err="1"/>
              <a:t>naar</a:t>
            </a:r>
            <a:r>
              <a:rPr lang="en-US" sz="5500" dirty="0"/>
              <a:t> </a:t>
            </a:r>
            <a:r>
              <a:rPr lang="en-US" sz="5500" dirty="0" err="1"/>
              <a:t>boven</a:t>
            </a:r>
            <a:r>
              <a:rPr lang="en-US" sz="5500" dirty="0"/>
              <a:t>”, </a:t>
            </a:r>
            <a:r>
              <a:rPr lang="en-US" sz="5500" dirty="0" err="1"/>
              <a:t>vertelt</a:t>
            </a:r>
            <a:r>
              <a:rPr lang="en-US" sz="5500" dirty="0"/>
              <a:t> </a:t>
            </a:r>
            <a:r>
              <a:rPr lang="en-US" sz="5500" dirty="0" err="1"/>
              <a:t>hij</a:t>
            </a:r>
            <a:r>
              <a:rPr lang="en-US" sz="5500" dirty="0"/>
              <a:t>.</a:t>
            </a:r>
          </a:p>
          <a:p>
            <a:pPr>
              <a:lnSpc>
                <a:spcPct val="90000"/>
              </a:lnSpc>
              <a:spcAft>
                <a:spcPts val="600"/>
              </a:spcAft>
            </a:pPr>
            <a:endParaRPr lang="en-US" b="0" i="0" dirty="0">
              <a:effectLst/>
            </a:endParaRPr>
          </a:p>
          <a:p>
            <a:pPr>
              <a:lnSpc>
                <a:spcPct val="90000"/>
              </a:lnSpc>
              <a:spcAft>
                <a:spcPts val="600"/>
              </a:spcAft>
            </a:pPr>
            <a:endParaRPr lang="en-US" sz="3400" dirty="0"/>
          </a:p>
          <a:p>
            <a:pPr>
              <a:lnSpc>
                <a:spcPct val="90000"/>
              </a:lnSpc>
              <a:spcAft>
                <a:spcPts val="600"/>
              </a:spcAft>
            </a:pPr>
            <a:r>
              <a:rPr lang="en-US" sz="3400" b="0" i="0" dirty="0">
                <a:effectLst/>
              </a:rPr>
              <a:t>Kort interview met hem: </a:t>
            </a:r>
          </a:p>
        </p:txBody>
      </p:sp>
      <p:sp>
        <p:nvSpPr>
          <p:cNvPr id="28" name="Rectangle 16">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DA6D8008-3954-4161-8F3C-E17B05BC956D}"/>
              </a:ext>
            </a:extLst>
          </p:cNvPr>
          <p:cNvSpPr/>
          <p:nvPr/>
        </p:nvSpPr>
        <p:spPr>
          <a:xfrm>
            <a:off x="1459991" y="5202705"/>
            <a:ext cx="8905874" cy="646331"/>
          </a:xfrm>
          <a:prstGeom prst="rect">
            <a:avLst/>
          </a:prstGeom>
        </p:spPr>
        <p:txBody>
          <a:bodyPr wrap="square">
            <a:spAutoFit/>
          </a:bodyPr>
          <a:lstStyle/>
          <a:p>
            <a:pPr>
              <a:spcAft>
                <a:spcPts val="600"/>
              </a:spcAft>
            </a:pPr>
            <a:r>
              <a:rPr lang="nl-NL" dirty="0">
                <a:hlinkClick r:id="rId4"/>
              </a:rPr>
              <a:t>https://www.maxmeldpunt.nl/gezondheid/rutger-bregman-de-coronacrisis-haalt-het-beste-in-mensen-naar-boven/</a:t>
            </a:r>
            <a:endParaRPr lang="nl-NL" dirty="0"/>
          </a:p>
        </p:txBody>
      </p:sp>
    </p:spTree>
    <p:extLst>
      <p:ext uri="{BB962C8B-B14F-4D97-AF65-F5344CB8AC3E}">
        <p14:creationId xmlns:p14="http://schemas.microsoft.com/office/powerpoint/2010/main" val="97940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A8F05DB7-31CA-49D6-82DB-B90D1F7A6EE3}"/>
              </a:ext>
            </a:extLst>
          </p:cNvPr>
          <p:cNvPicPr>
            <a:picLocks noChangeAspect="1"/>
          </p:cNvPicPr>
          <p:nvPr/>
        </p:nvPicPr>
        <p:blipFill>
          <a:blip r:embed="rId2"/>
          <a:stretch>
            <a:fillRect/>
          </a:stretch>
        </p:blipFill>
        <p:spPr>
          <a:xfrm>
            <a:off x="5486400" y="794276"/>
            <a:ext cx="5295900" cy="5432007"/>
          </a:xfrm>
          <a:prstGeom prst="rect">
            <a:avLst/>
          </a:prstGeom>
        </p:spPr>
      </p:pic>
      <p:pic>
        <p:nvPicPr>
          <p:cNvPr id="5" name="Afbeelding 4">
            <a:extLst>
              <a:ext uri="{FF2B5EF4-FFF2-40B4-BE49-F238E27FC236}">
                <a16:creationId xmlns:a16="http://schemas.microsoft.com/office/drawing/2014/main" id="{3CEA4B47-E1FF-4944-9EDA-111177543F5E}"/>
              </a:ext>
            </a:extLst>
          </p:cNvPr>
          <p:cNvPicPr>
            <a:picLocks noChangeAspect="1"/>
          </p:cNvPicPr>
          <p:nvPr/>
        </p:nvPicPr>
        <p:blipFill>
          <a:blip r:embed="rId3"/>
          <a:stretch>
            <a:fillRect/>
          </a:stretch>
        </p:blipFill>
        <p:spPr>
          <a:xfrm>
            <a:off x="885817" y="794276"/>
            <a:ext cx="3523623" cy="2832993"/>
          </a:xfrm>
          <a:prstGeom prst="rect">
            <a:avLst/>
          </a:prstGeom>
        </p:spPr>
      </p:pic>
      <p:sp>
        <p:nvSpPr>
          <p:cNvPr id="6" name="Rechthoek 5">
            <a:extLst>
              <a:ext uri="{FF2B5EF4-FFF2-40B4-BE49-F238E27FC236}">
                <a16:creationId xmlns:a16="http://schemas.microsoft.com/office/drawing/2014/main" id="{9228D0E3-1FD2-443A-8F2E-D2E0C910C90D}"/>
              </a:ext>
            </a:extLst>
          </p:cNvPr>
          <p:cNvSpPr/>
          <p:nvPr/>
        </p:nvSpPr>
        <p:spPr>
          <a:xfrm>
            <a:off x="885817" y="3749786"/>
            <a:ext cx="3523623" cy="2308324"/>
          </a:xfrm>
          <a:prstGeom prst="rect">
            <a:avLst/>
          </a:prstGeom>
          <a:solidFill>
            <a:schemeClr val="accent4">
              <a:lumMod val="20000"/>
              <a:lumOff val="80000"/>
            </a:schemeClr>
          </a:solidFill>
        </p:spPr>
        <p:txBody>
          <a:bodyPr wrap="square">
            <a:spAutoFit/>
          </a:bodyPr>
          <a:lstStyle/>
          <a:p>
            <a:r>
              <a:rPr lang="nl-NL" dirty="0"/>
              <a:t>Op gedragen, vaderlijke toon richtte premier Mark Rutte zich vorig jaar rond deze tijd tot alle Nederlanders in een historische tv-toespraak. Hij schuwde niet te zeggen dat hij ‘geen gemakkelijke boodschap’ had, maar vroeg ook vertrouwen en eenheid.</a:t>
            </a:r>
          </a:p>
        </p:txBody>
      </p:sp>
    </p:spTree>
    <p:extLst>
      <p:ext uri="{BB962C8B-B14F-4D97-AF65-F5344CB8AC3E}">
        <p14:creationId xmlns:p14="http://schemas.microsoft.com/office/powerpoint/2010/main" val="56144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24A873E-CC6D-43E4-A04B-59F99FB9CB46}"/>
              </a:ext>
            </a:extLst>
          </p:cNvPr>
          <p:cNvSpPr/>
          <p:nvPr/>
        </p:nvSpPr>
        <p:spPr>
          <a:xfrm>
            <a:off x="781050" y="622403"/>
            <a:ext cx="10267950" cy="6110647"/>
          </a:xfrm>
          <a:prstGeom prst="rect">
            <a:avLst/>
          </a:prstGeom>
        </p:spPr>
        <p:txBody>
          <a:bodyPr wrap="square">
            <a:spAutoFit/>
          </a:bodyPr>
          <a:lstStyle/>
          <a:p>
            <a:pPr>
              <a:lnSpc>
                <a:spcPct val="107000"/>
              </a:lnSpc>
              <a:spcAft>
                <a:spcPts val="800"/>
              </a:spcAft>
            </a:pPr>
            <a:r>
              <a:rPr lang="nl-NL"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Hoe groeit sociale samenhang en wij-gevoel NU?!  </a:t>
            </a:r>
          </a:p>
          <a:p>
            <a:pPr>
              <a:lnSpc>
                <a:spcPct val="107000"/>
              </a:lnSpc>
              <a:spcAft>
                <a:spcPts val="800"/>
              </a:spcAft>
            </a:pPr>
            <a:endParaRPr lang="nl-NL" sz="4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dirty="0" err="1">
                <a:latin typeface="Calibri" panose="020F0502020204030204" pitchFamily="34" charset="0"/>
                <a:ea typeface="Calibri" panose="020F0502020204030204" pitchFamily="34" charset="0"/>
                <a:cs typeface="Times New Roman" panose="02020603050405020304" pitchFamily="18" charset="0"/>
              </a:rPr>
              <a:t>Movisie</a:t>
            </a:r>
            <a:r>
              <a:rPr lang="nl-NL" sz="2000" dirty="0">
                <a:latin typeface="Calibri" panose="020F0502020204030204" pitchFamily="34" charset="0"/>
                <a:ea typeface="Calibri" panose="020F0502020204030204" pitchFamily="34" charset="0"/>
                <a:cs typeface="Times New Roman" panose="02020603050405020304" pitchFamily="18" charset="0"/>
              </a:rPr>
              <a:t> heeft een mooi artikel geschreven, ‘Hoe versterken we de sociale cohesie?’. </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Klik na de les op de link, lees het artikel en maak een lijstje met acties, tips en methoden die volgens de experts uit het artikel bijdragen aan de sociale samenhang. Dit gaat verder dan een BBQ organiseren! </a:t>
            </a: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https://www.movisie.nl/sites/default/files/bestanden/documenten/movisies/movisies-2018-1/files/assets/common/downloads/publication.pdf</a:t>
            </a:r>
            <a:endParaRPr lang="nl-NL"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ovaal 2">
            <a:extLst>
              <a:ext uri="{FF2B5EF4-FFF2-40B4-BE49-F238E27FC236}">
                <a16:creationId xmlns:a16="http://schemas.microsoft.com/office/drawing/2014/main" id="{BAB07DD9-B07E-43DC-9F90-42C347AB5165}"/>
              </a:ext>
            </a:extLst>
          </p:cNvPr>
          <p:cNvSpPr/>
          <p:nvPr/>
        </p:nvSpPr>
        <p:spPr>
          <a:xfrm>
            <a:off x="7991476" y="1457325"/>
            <a:ext cx="2324100" cy="1343025"/>
          </a:xfrm>
          <a:prstGeom prst="wedgeEllipseCallout">
            <a:avLst>
              <a:gd name="adj1" fmla="val -220029"/>
              <a:gd name="adj2" fmla="val -5173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Voor de corona crisis…</a:t>
            </a:r>
          </a:p>
        </p:txBody>
      </p:sp>
    </p:spTree>
    <p:extLst>
      <p:ext uri="{BB962C8B-B14F-4D97-AF65-F5344CB8AC3E}">
        <p14:creationId xmlns:p14="http://schemas.microsoft.com/office/powerpoint/2010/main" val="95167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2533651" y="2019310"/>
            <a:ext cx="9496424" cy="3452231"/>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graphicFrame>
        <p:nvGraphicFramePr>
          <p:cNvPr id="5" name="Diagram 4">
            <a:extLst>
              <a:ext uri="{FF2B5EF4-FFF2-40B4-BE49-F238E27FC236}">
                <a16:creationId xmlns:a16="http://schemas.microsoft.com/office/drawing/2014/main" id="{0F0E5264-ECD2-417E-87D6-37B1D5A004D1}"/>
              </a:ext>
            </a:extLst>
          </p:cNvPr>
          <p:cNvGraphicFramePr/>
          <p:nvPr>
            <p:extLst>
              <p:ext uri="{D42A27DB-BD31-4B8C-83A1-F6EECF244321}">
                <p14:modId xmlns:p14="http://schemas.microsoft.com/office/powerpoint/2010/main" val="2287724754"/>
              </p:ext>
            </p:extLst>
          </p:nvPr>
        </p:nvGraphicFramePr>
        <p:xfrm>
          <a:off x="-146050" y="1502261"/>
          <a:ext cx="7169150" cy="4147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94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6E3BAD5-B8BD-4E8A-9F3E-8738A79ECDF4}"/>
              </a:ext>
            </a:extLst>
          </p:cNvPr>
          <p:cNvSpPr/>
          <p:nvPr/>
        </p:nvSpPr>
        <p:spPr>
          <a:xfrm>
            <a:off x="762000" y="480923"/>
            <a:ext cx="6534150" cy="5847755"/>
          </a:xfrm>
          <a:prstGeom prst="rect">
            <a:avLst/>
          </a:prstGeom>
          <a:solidFill>
            <a:schemeClr val="accent1">
              <a:lumMod val="20000"/>
              <a:lumOff val="80000"/>
            </a:schemeClr>
          </a:solidFill>
        </p:spPr>
        <p:txBody>
          <a:bodyPr wrap="square">
            <a:spAutoFit/>
          </a:bodyPr>
          <a:lstStyle/>
          <a:p>
            <a:r>
              <a:rPr lang="nl-NL" sz="3200">
                <a:solidFill>
                  <a:schemeClr val="accent1"/>
                </a:solidFill>
              </a:rPr>
              <a:t>Groepsprocessen </a:t>
            </a:r>
          </a:p>
          <a:p>
            <a:endParaRPr lang="nl-NL">
              <a:solidFill>
                <a:schemeClr val="accent1"/>
              </a:solidFill>
            </a:endParaRPr>
          </a:p>
          <a:p>
            <a:r>
              <a:rPr lang="nl-NL"/>
              <a:t>Groepsontwikkelingen beginnen met het op gang komen van een relatie tussen twee of meer personen. Deze beginrelatie is een noodzakelijke voorwaarde voor het op gang komen van een groep, maar gedurende zijn ontstaan is een groep in een voortdurend ontwikkelingsproces, waarin relaties kunnen veranderen. Soms lijken de relaties tussen de groepsleden stabiel, met weinig verandering in de loop van tijd, maar vaker zullen relaties zich regelmatig wijzigen. In het begin van de groep zullen er meer wijzigingen zijn dan later, wanneer zich een structuur ontwikkeld heeft en de relaties stabieler worden. </a:t>
            </a:r>
          </a:p>
          <a:p>
            <a:r>
              <a:rPr lang="nl-NL"/>
              <a:t>Enerzijds kenmerkt een groep zich dus door de manier waarop de groepsleden met elkaar omgaan, anderzijds heeft elke fase in de ontwikkeling van een groep een kenmerkende opstelling van de groep naar de begeleider. Als begeleider van een groep zal men inzicht dienen te hebben in de processen die zich daarbij afspelen.</a:t>
            </a:r>
          </a:p>
          <a:p>
            <a:r>
              <a:rPr lang="nl-NL"/>
              <a:t>Deze processen worden ook nog beïnvloed door de manier waarop de rollen in een groep worden verdeeld. Niet iedereen speelt dezelfde rol, en niet ieder lid speelt een zelfde rol op dezelfde wijze.</a:t>
            </a:r>
            <a:endParaRPr lang="nl-NL" dirty="0"/>
          </a:p>
        </p:txBody>
      </p:sp>
      <p:pic>
        <p:nvPicPr>
          <p:cNvPr id="5" name="Afbeelding 4">
            <a:extLst>
              <a:ext uri="{FF2B5EF4-FFF2-40B4-BE49-F238E27FC236}">
                <a16:creationId xmlns:a16="http://schemas.microsoft.com/office/drawing/2014/main" id="{81F2B209-3454-4515-8503-5294FFE91EF5}"/>
              </a:ext>
            </a:extLst>
          </p:cNvPr>
          <p:cNvPicPr>
            <a:picLocks noChangeAspect="1"/>
          </p:cNvPicPr>
          <p:nvPr/>
        </p:nvPicPr>
        <p:blipFill>
          <a:blip r:embed="rId2"/>
          <a:stretch>
            <a:fillRect/>
          </a:stretch>
        </p:blipFill>
        <p:spPr>
          <a:xfrm>
            <a:off x="7410026" y="2987040"/>
            <a:ext cx="4609253" cy="3456940"/>
          </a:xfrm>
          <a:prstGeom prst="rect">
            <a:avLst/>
          </a:prstGeom>
        </p:spPr>
      </p:pic>
    </p:spTree>
    <p:extLst>
      <p:ext uri="{BB962C8B-B14F-4D97-AF65-F5344CB8AC3E}">
        <p14:creationId xmlns:p14="http://schemas.microsoft.com/office/powerpoint/2010/main" val="323399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187347-65D1-4684-9081-C82118DF57FF}"/>
              </a:ext>
            </a:extLst>
          </p:cNvPr>
          <p:cNvSpPr>
            <a:spLocks noGrp="1"/>
          </p:cNvSpPr>
          <p:nvPr>
            <p:ph type="title"/>
          </p:nvPr>
        </p:nvSpPr>
        <p:spPr>
          <a:xfrm>
            <a:off x="371094" y="1161288"/>
            <a:ext cx="3438144" cy="1239012"/>
          </a:xfrm>
        </p:spPr>
        <p:txBody>
          <a:bodyPr anchor="ctr">
            <a:normAutofit/>
          </a:bodyPr>
          <a:lstStyle/>
          <a:p>
            <a:r>
              <a:rPr lang="nl-NL" sz="2800"/>
              <a:t>Vandaag </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166E083-F525-4AA3-810B-BB986077FC35}"/>
              </a:ext>
            </a:extLst>
          </p:cNvPr>
          <p:cNvSpPr>
            <a:spLocks noGrp="1"/>
          </p:cNvSpPr>
          <p:nvPr>
            <p:ph idx="1"/>
          </p:nvPr>
        </p:nvSpPr>
        <p:spPr>
          <a:xfrm>
            <a:off x="371093" y="2718054"/>
            <a:ext cx="4075435" cy="3207258"/>
          </a:xfrm>
        </p:spPr>
        <p:txBody>
          <a:bodyPr anchor="t">
            <a:normAutofit/>
          </a:bodyPr>
          <a:lstStyle/>
          <a:p>
            <a:r>
              <a:rPr lang="nl-NL" sz="2000" dirty="0"/>
              <a:t>Setje nieuwe begrippen</a:t>
            </a:r>
          </a:p>
          <a:p>
            <a:r>
              <a:rPr lang="nl-NL" sz="2000" dirty="0"/>
              <a:t>Begrippen op een rijtje </a:t>
            </a:r>
          </a:p>
          <a:p>
            <a:r>
              <a:rPr lang="nl-NL" sz="2000" dirty="0"/>
              <a:t>Vragen? </a:t>
            </a:r>
          </a:p>
          <a:p>
            <a:endParaRPr lang="nl-NL" sz="1700" dirty="0"/>
          </a:p>
        </p:txBody>
      </p:sp>
      <p:pic>
        <p:nvPicPr>
          <p:cNvPr id="4" name="Afbeelding 3">
            <a:extLst>
              <a:ext uri="{FF2B5EF4-FFF2-40B4-BE49-F238E27FC236}">
                <a16:creationId xmlns:a16="http://schemas.microsoft.com/office/drawing/2014/main" id="{E36D0461-3D22-4D8F-8300-5567E0DFC081}"/>
              </a:ext>
            </a:extLst>
          </p:cNvPr>
          <p:cNvPicPr>
            <a:picLocks noChangeAspect="1"/>
          </p:cNvPicPr>
          <p:nvPr/>
        </p:nvPicPr>
        <p:blipFill>
          <a:blip r:embed="rId2"/>
          <a:stretch>
            <a:fillRect/>
          </a:stretch>
        </p:blipFill>
        <p:spPr>
          <a:xfrm>
            <a:off x="4901184" y="1559067"/>
            <a:ext cx="6922008" cy="3840449"/>
          </a:xfrm>
          <a:prstGeom prst="rect">
            <a:avLst/>
          </a:prstGeom>
        </p:spPr>
      </p:pic>
    </p:spTree>
    <p:extLst>
      <p:ext uri="{BB962C8B-B14F-4D97-AF65-F5344CB8AC3E}">
        <p14:creationId xmlns:p14="http://schemas.microsoft.com/office/powerpoint/2010/main" val="99624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D36B95C-290A-45B2-8EF6-98AE85546FF7}"/>
              </a:ext>
            </a:extLst>
          </p:cNvPr>
          <p:cNvPicPr>
            <a:picLocks noChangeAspect="1"/>
          </p:cNvPicPr>
          <p:nvPr/>
        </p:nvPicPr>
        <p:blipFill rotWithShape="1">
          <a:blip r:embed="rId2"/>
          <a:srcRect t="4664" r="-1" b="1993"/>
          <a:stretch/>
        </p:blipFill>
        <p:spPr>
          <a:xfrm>
            <a:off x="-1" y="685798"/>
            <a:ext cx="12188953" cy="6172202"/>
          </a:xfrm>
          <a:prstGeom prst="rect">
            <a:avLst/>
          </a:prstGeom>
        </p:spPr>
      </p:pic>
    </p:spTree>
    <p:extLst>
      <p:ext uri="{BB962C8B-B14F-4D97-AF65-F5344CB8AC3E}">
        <p14:creationId xmlns:p14="http://schemas.microsoft.com/office/powerpoint/2010/main" val="32023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45720-DD69-4070-8A74-22E1F7E97E54}"/>
              </a:ext>
            </a:extLst>
          </p:cNvPr>
          <p:cNvSpPr>
            <a:spLocks noGrp="1"/>
          </p:cNvSpPr>
          <p:nvPr>
            <p:ph type="title"/>
          </p:nvPr>
        </p:nvSpPr>
        <p:spPr/>
        <p:txBody>
          <a:bodyPr/>
          <a:lstStyle/>
          <a:p>
            <a:r>
              <a:rPr lang="nl-NL" dirty="0"/>
              <a:t>Verstoorde groepscohesie?! </a:t>
            </a:r>
          </a:p>
        </p:txBody>
      </p:sp>
      <p:graphicFrame>
        <p:nvGraphicFramePr>
          <p:cNvPr id="3" name="Tabel 2">
            <a:extLst>
              <a:ext uri="{FF2B5EF4-FFF2-40B4-BE49-F238E27FC236}">
                <a16:creationId xmlns:a16="http://schemas.microsoft.com/office/drawing/2014/main" id="{10FAAC82-BE8C-4B7D-AB85-E9251646D4A4}"/>
              </a:ext>
            </a:extLst>
          </p:cNvPr>
          <p:cNvGraphicFramePr>
            <a:graphicFrameLocks noGrp="1"/>
          </p:cNvGraphicFramePr>
          <p:nvPr>
            <p:extLst>
              <p:ext uri="{D42A27DB-BD31-4B8C-83A1-F6EECF244321}">
                <p14:modId xmlns:p14="http://schemas.microsoft.com/office/powerpoint/2010/main" val="1082504062"/>
              </p:ext>
            </p:extLst>
          </p:nvPr>
        </p:nvGraphicFramePr>
        <p:xfrm>
          <a:off x="9959671" y="321945"/>
          <a:ext cx="1765604" cy="2800228"/>
        </p:xfrm>
        <a:graphic>
          <a:graphicData uri="http://schemas.openxmlformats.org/drawingml/2006/table">
            <a:tbl>
              <a:tblPr firstRow="1" firstCol="1" bandRow="1"/>
              <a:tblGrid>
                <a:gridCol w="1765604">
                  <a:extLst>
                    <a:ext uri="{9D8B030D-6E8A-4147-A177-3AD203B41FA5}">
                      <a16:colId xmlns:a16="http://schemas.microsoft.com/office/drawing/2014/main" val="2311346341"/>
                    </a:ext>
                  </a:extLst>
                </a:gridCol>
              </a:tblGrid>
              <a:tr h="453175">
                <a:tc>
                  <a:txBody>
                    <a:bodyPr/>
                    <a:lstStyle/>
                    <a:p>
                      <a:pPr algn="l" fontAlgn="t">
                        <a:lnSpc>
                          <a:spcPct val="150000"/>
                        </a:lnSpc>
                        <a:spcBef>
                          <a:spcPts val="0"/>
                        </a:spcBef>
                        <a:spcAft>
                          <a:spcPts val="0"/>
                        </a:spcAft>
                      </a:pPr>
                      <a:r>
                        <a:rPr lang="nl-NL" sz="1100" b="0" i="0" u="none" strike="noStrike">
                          <a:effectLst/>
                          <a:latin typeface="Arial" panose="020B0604020202020204" pitchFamily="34" charset="0"/>
                          <a:ea typeface="Calibri" panose="020F0502020204030204" pitchFamily="34" charset="0"/>
                          <a:cs typeface="Times New Roman" panose="02020603050405020304" pitchFamily="18" charset="0"/>
                        </a:rPr>
                        <a:t>Groepscohesie</a:t>
                      </a:r>
                      <a:endParaRPr lang="nl-NL" sz="11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04870572"/>
                  </a:ext>
                </a:extLst>
              </a:tr>
              <a:tr h="453175">
                <a:tc>
                  <a:txBody>
                    <a:bodyPr/>
                    <a:lstStyle/>
                    <a:p>
                      <a:pPr algn="l" fontAlgn="t">
                        <a:lnSpc>
                          <a:spcPct val="150000"/>
                        </a:lnSpc>
                        <a:spcBef>
                          <a:spcPts val="0"/>
                        </a:spcBef>
                        <a:spcAft>
                          <a:spcPts val="0"/>
                        </a:spcAft>
                      </a:pPr>
                      <a:r>
                        <a:rPr lang="nl-NL" sz="11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Socialisatie</a:t>
                      </a:r>
                      <a:endParaRPr lang="nl-NL" sz="11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68288061"/>
                  </a:ext>
                </a:extLst>
              </a:tr>
              <a:tr h="453175">
                <a:tc>
                  <a:txBody>
                    <a:bodyPr/>
                    <a:lstStyle/>
                    <a:p>
                      <a:pPr algn="l" fontAlgn="t">
                        <a:lnSpc>
                          <a:spcPct val="150000"/>
                        </a:lnSpc>
                        <a:spcBef>
                          <a:spcPts val="0"/>
                        </a:spcBef>
                        <a:spcAft>
                          <a:spcPts val="0"/>
                        </a:spcAft>
                      </a:pPr>
                      <a:r>
                        <a:rPr lang="nl-NL" sz="11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Normen en waarden</a:t>
                      </a:r>
                      <a:endParaRPr lang="nl-NL" sz="11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63123949"/>
                  </a:ext>
                </a:extLst>
              </a:tr>
              <a:tr h="453175">
                <a:tc>
                  <a:txBody>
                    <a:bodyPr/>
                    <a:lstStyle/>
                    <a:p>
                      <a:pPr algn="l" fontAlgn="t">
                        <a:lnSpc>
                          <a:spcPct val="150000"/>
                        </a:lnSpc>
                        <a:spcBef>
                          <a:spcPts val="0"/>
                        </a:spcBef>
                        <a:spcAft>
                          <a:spcPts val="0"/>
                        </a:spcAft>
                      </a:pPr>
                      <a:r>
                        <a:rPr lang="nl-NL" sz="1100" b="0"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Groepsproces</a:t>
                      </a:r>
                      <a:endParaRPr lang="nl-NL" sz="11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69232184"/>
                  </a:ext>
                </a:extLst>
              </a:tr>
              <a:tr h="453175">
                <a:tc>
                  <a:txBody>
                    <a:bodyPr/>
                    <a:lstStyle/>
                    <a:p>
                      <a:pPr algn="l" fontAlgn="t">
                        <a:lnSpc>
                          <a:spcPct val="150000"/>
                        </a:lnSpc>
                        <a:spcBef>
                          <a:spcPts val="0"/>
                        </a:spcBef>
                        <a:spcAft>
                          <a:spcPts val="0"/>
                        </a:spcAft>
                      </a:pPr>
                      <a:r>
                        <a:rPr lang="nl-NL" sz="1100" b="1"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Verstoorde groepscohesie</a:t>
                      </a:r>
                      <a:endParaRPr lang="nl-NL" sz="1100" b="1"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08170651"/>
                  </a:ext>
                </a:extLst>
              </a:tr>
              <a:tr h="453175">
                <a:tc>
                  <a:txBody>
                    <a:bodyPr/>
                    <a:lstStyle/>
                    <a:p>
                      <a:pPr algn="l" fontAlgn="t">
                        <a:lnSpc>
                          <a:spcPct val="150000"/>
                        </a:lnSpc>
                        <a:spcBef>
                          <a:spcPts val="0"/>
                        </a:spcBef>
                        <a:spcAft>
                          <a:spcPts val="0"/>
                        </a:spcAft>
                      </a:pPr>
                      <a:r>
                        <a:rPr lang="nl-NL" sz="11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Sociogram</a:t>
                      </a:r>
                      <a:endParaRPr lang="nl-NL" sz="11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85308827"/>
                  </a:ext>
                </a:extLst>
              </a:tr>
            </a:tbl>
          </a:graphicData>
        </a:graphic>
      </p:graphicFrame>
      <p:pic>
        <p:nvPicPr>
          <p:cNvPr id="4" name="Afbeelding 3">
            <a:extLst>
              <a:ext uri="{FF2B5EF4-FFF2-40B4-BE49-F238E27FC236}">
                <a16:creationId xmlns:a16="http://schemas.microsoft.com/office/drawing/2014/main" id="{1FA4462C-116E-491F-A814-64F9E960BE2D}"/>
              </a:ext>
            </a:extLst>
          </p:cNvPr>
          <p:cNvPicPr>
            <a:picLocks noChangeAspect="1"/>
          </p:cNvPicPr>
          <p:nvPr/>
        </p:nvPicPr>
        <p:blipFill>
          <a:blip r:embed="rId2"/>
          <a:stretch>
            <a:fillRect/>
          </a:stretch>
        </p:blipFill>
        <p:spPr>
          <a:xfrm>
            <a:off x="962025" y="1829435"/>
            <a:ext cx="4609253" cy="3456940"/>
          </a:xfrm>
          <a:prstGeom prst="rect">
            <a:avLst/>
          </a:prstGeom>
        </p:spPr>
      </p:pic>
      <p:sp>
        <p:nvSpPr>
          <p:cNvPr id="5" name="Tekstvak 4">
            <a:extLst>
              <a:ext uri="{FF2B5EF4-FFF2-40B4-BE49-F238E27FC236}">
                <a16:creationId xmlns:a16="http://schemas.microsoft.com/office/drawing/2014/main" id="{DE985443-73EB-4222-91CA-464D150492B3}"/>
              </a:ext>
            </a:extLst>
          </p:cNvPr>
          <p:cNvSpPr txBox="1"/>
          <p:nvPr/>
        </p:nvSpPr>
        <p:spPr>
          <a:xfrm>
            <a:off x="1209675" y="1571625"/>
            <a:ext cx="1152525" cy="369332"/>
          </a:xfrm>
          <a:prstGeom prst="rect">
            <a:avLst/>
          </a:prstGeom>
          <a:noFill/>
        </p:spPr>
        <p:txBody>
          <a:bodyPr wrap="square" rtlCol="0">
            <a:spAutoFit/>
          </a:bodyPr>
          <a:lstStyle/>
          <a:p>
            <a:r>
              <a:rPr lang="nl-NL" dirty="0"/>
              <a:t>1: </a:t>
            </a:r>
          </a:p>
        </p:txBody>
      </p:sp>
      <p:sp>
        <p:nvSpPr>
          <p:cNvPr id="6" name="Rechthoek 5">
            <a:extLst>
              <a:ext uri="{FF2B5EF4-FFF2-40B4-BE49-F238E27FC236}">
                <a16:creationId xmlns:a16="http://schemas.microsoft.com/office/drawing/2014/main" id="{C269726F-793D-4724-AEA7-3DDFBFA85D85}"/>
              </a:ext>
            </a:extLst>
          </p:cNvPr>
          <p:cNvSpPr/>
          <p:nvPr/>
        </p:nvSpPr>
        <p:spPr>
          <a:xfrm>
            <a:off x="6096000" y="3673733"/>
            <a:ext cx="4391025" cy="2862322"/>
          </a:xfrm>
          <a:prstGeom prst="rect">
            <a:avLst/>
          </a:prstGeom>
          <a:solidFill>
            <a:schemeClr val="accent1">
              <a:lumMod val="20000"/>
              <a:lumOff val="80000"/>
            </a:schemeClr>
          </a:solidFill>
        </p:spPr>
        <p:txBody>
          <a:bodyPr wrap="square">
            <a:spAutoFit/>
          </a:bodyPr>
          <a:lstStyle/>
          <a:p>
            <a:pPr algn="ctr"/>
            <a:r>
              <a:rPr lang="nl-NL" sz="2000" dirty="0">
                <a:solidFill>
                  <a:srgbClr val="444444"/>
                </a:solidFill>
              </a:rPr>
              <a:t>Normen en waarden, twee verschillende begrippen die we graag als één laten klinken.</a:t>
            </a:r>
            <a:br>
              <a:rPr lang="nl-NL" sz="2000" dirty="0"/>
            </a:br>
            <a:r>
              <a:rPr lang="nl-NL" sz="2000" dirty="0">
                <a:solidFill>
                  <a:srgbClr val="444444"/>
                </a:solidFill>
              </a:rPr>
              <a:t>Normen zijn ongeschreven regels over hoe je je hoort te gedragen. </a:t>
            </a:r>
          </a:p>
          <a:p>
            <a:pPr algn="ctr"/>
            <a:r>
              <a:rPr lang="nl-NL" sz="2000" dirty="0">
                <a:solidFill>
                  <a:srgbClr val="444444"/>
                </a:solidFill>
              </a:rPr>
              <a:t>Waarden zijn de achterliggende idealen die als waardevol worden aangeduid; dingen die je belangrijk vindt, als persoon of als groep.</a:t>
            </a:r>
            <a:endParaRPr lang="nl-NL" sz="2000" dirty="0"/>
          </a:p>
        </p:txBody>
      </p:sp>
      <p:sp>
        <p:nvSpPr>
          <p:cNvPr id="7" name="Tekstvak 6">
            <a:extLst>
              <a:ext uri="{FF2B5EF4-FFF2-40B4-BE49-F238E27FC236}">
                <a16:creationId xmlns:a16="http://schemas.microsoft.com/office/drawing/2014/main" id="{32F182B7-6E25-4791-A9A9-0206F8B2AF56}"/>
              </a:ext>
            </a:extLst>
          </p:cNvPr>
          <p:cNvSpPr txBox="1"/>
          <p:nvPr/>
        </p:nvSpPr>
        <p:spPr>
          <a:xfrm>
            <a:off x="6096000" y="3188573"/>
            <a:ext cx="1428750" cy="369332"/>
          </a:xfrm>
          <a:prstGeom prst="rect">
            <a:avLst/>
          </a:prstGeom>
          <a:noFill/>
        </p:spPr>
        <p:txBody>
          <a:bodyPr wrap="square" rtlCol="0">
            <a:spAutoFit/>
          </a:bodyPr>
          <a:lstStyle/>
          <a:p>
            <a:r>
              <a:rPr lang="nl-NL" dirty="0"/>
              <a:t>2: </a:t>
            </a:r>
          </a:p>
        </p:txBody>
      </p:sp>
    </p:spTree>
    <p:extLst>
      <p:ext uri="{BB962C8B-B14F-4D97-AF65-F5344CB8AC3E}">
        <p14:creationId xmlns:p14="http://schemas.microsoft.com/office/powerpoint/2010/main" val="4571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B877683-6DBE-4471-92B2-C9F68353D749}"/>
              </a:ext>
            </a:extLst>
          </p:cNvPr>
          <p:cNvSpPr/>
          <p:nvPr/>
        </p:nvSpPr>
        <p:spPr>
          <a:xfrm>
            <a:off x="695325" y="373363"/>
            <a:ext cx="5843588" cy="1371081"/>
          </a:xfrm>
          <a:prstGeom prst="rect">
            <a:avLst/>
          </a:prstGeom>
        </p:spPr>
        <p:txBody>
          <a:bodyPr wrap="square">
            <a:spAutoFit/>
          </a:bodyPr>
          <a:lstStyle/>
          <a:p>
            <a:pPr>
              <a:lnSpc>
                <a:spcPct val="107000"/>
              </a:lnSpc>
              <a:spcAft>
                <a:spcPts val="800"/>
              </a:spcAft>
            </a:pPr>
            <a:r>
              <a:rPr lang="nl-NL"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 </a:t>
            </a:r>
          </a:p>
          <a:p>
            <a:pPr>
              <a:lnSpc>
                <a:spcPct val="107000"/>
              </a:lnSpc>
              <a:spcAft>
                <a:spcPts val="800"/>
              </a:spcAft>
            </a:pPr>
            <a:r>
              <a:rPr lang="nl-NL"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a:t>
            </a:r>
          </a:p>
          <a:p>
            <a:pPr lvl="0">
              <a:lnSpc>
                <a:spcPct val="107000"/>
              </a:lnSpc>
              <a:spcAft>
                <a:spcPts val="800"/>
              </a:spcAft>
            </a:pPr>
            <a:endPar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1FD09386-F707-4997-A6FF-22284F636097}"/>
              </a:ext>
            </a:extLst>
          </p:cNvPr>
          <p:cNvSpPr txBox="1"/>
          <p:nvPr/>
        </p:nvSpPr>
        <p:spPr>
          <a:xfrm>
            <a:off x="695325" y="2712997"/>
            <a:ext cx="4110355" cy="3339184"/>
          </a:xfrm>
          <a:prstGeom prst="rect">
            <a:avLst/>
          </a:prstGeom>
          <a:noFill/>
        </p:spPr>
        <p:txBody>
          <a:bodyPr wrap="square">
            <a:spAutoFit/>
          </a:bodyPr>
          <a:lstStyle/>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verenigingen  en organisaties en zich inzetten als vrijwilliger;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deelnemen aan politieke activiteiten.</a:t>
            </a:r>
          </a:p>
        </p:txBody>
      </p:sp>
      <p:sp>
        <p:nvSpPr>
          <p:cNvPr id="6" name="Tekstvak 5">
            <a:extLst>
              <a:ext uri="{FF2B5EF4-FFF2-40B4-BE49-F238E27FC236}">
                <a16:creationId xmlns:a16="http://schemas.microsoft.com/office/drawing/2014/main" id="{D2011A6B-6BB1-47A4-8C98-C07468851D8D}"/>
              </a:ext>
            </a:extLst>
          </p:cNvPr>
          <p:cNvSpPr txBox="1"/>
          <p:nvPr/>
        </p:nvSpPr>
        <p:spPr>
          <a:xfrm>
            <a:off x="695325" y="1319481"/>
            <a:ext cx="6096000" cy="1132939"/>
          </a:xfrm>
          <a:prstGeom prst="rect">
            <a:avLst/>
          </a:prstGeom>
          <a:noFill/>
        </p:spPr>
        <p:txBody>
          <a:bodyPr wrap="square">
            <a:spAutoFit/>
          </a:bodyPr>
          <a:lstStyle/>
          <a:p>
            <a:pPr lvl="0">
              <a:lnSpc>
                <a:spcPct val="107000"/>
              </a:lnSpc>
              <a:spcAft>
                <a:spcPts val="0"/>
              </a:spcAft>
            </a:pPr>
            <a:r>
              <a:rPr lang="nl-NL"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Participatie</a:t>
            </a:r>
          </a:p>
          <a:p>
            <a:pPr lvl="0">
              <a:lnSpc>
                <a:spcPct val="107000"/>
              </a:lnSpc>
              <a:spcAft>
                <a:spcPts val="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Vertrouwen</a:t>
            </a:r>
          </a:p>
          <a:p>
            <a:pPr lvl="0">
              <a:lnSpc>
                <a:spcPct val="107000"/>
              </a:lnSpc>
              <a:spcAft>
                <a:spcPts val="80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Integratie </a:t>
            </a:r>
          </a:p>
        </p:txBody>
      </p:sp>
      <p:sp>
        <p:nvSpPr>
          <p:cNvPr id="7" name="Pijl: omlaag 6">
            <a:extLst>
              <a:ext uri="{FF2B5EF4-FFF2-40B4-BE49-F238E27FC236}">
                <a16:creationId xmlns:a16="http://schemas.microsoft.com/office/drawing/2014/main" id="{6FE81DFC-F5B3-43BB-A86E-7DEA2F2E311A}"/>
              </a:ext>
            </a:extLst>
          </p:cNvPr>
          <p:cNvSpPr/>
          <p:nvPr/>
        </p:nvSpPr>
        <p:spPr>
          <a:xfrm>
            <a:off x="2428875" y="1885950"/>
            <a:ext cx="219075" cy="827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rechts 7">
            <a:extLst>
              <a:ext uri="{FF2B5EF4-FFF2-40B4-BE49-F238E27FC236}">
                <a16:creationId xmlns:a16="http://schemas.microsoft.com/office/drawing/2014/main" id="{6D7B50C3-A03B-4F54-B457-F76E0DC7532F}"/>
              </a:ext>
            </a:extLst>
          </p:cNvPr>
          <p:cNvSpPr/>
          <p:nvPr/>
        </p:nvSpPr>
        <p:spPr>
          <a:xfrm>
            <a:off x="3793220" y="3896921"/>
            <a:ext cx="1666875" cy="296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a:extLst>
              <a:ext uri="{FF2B5EF4-FFF2-40B4-BE49-F238E27FC236}">
                <a16:creationId xmlns:a16="http://schemas.microsoft.com/office/drawing/2014/main" id="{FE08A771-5ED3-4A44-B5CD-8D175A899951}"/>
              </a:ext>
            </a:extLst>
          </p:cNvPr>
          <p:cNvPicPr>
            <a:picLocks noChangeAspect="1"/>
          </p:cNvPicPr>
          <p:nvPr/>
        </p:nvPicPr>
        <p:blipFill rotWithShape="1">
          <a:blip r:embed="rId2"/>
          <a:srcRect l="43952" t="37947" r="22118" b="16844"/>
          <a:stretch/>
        </p:blipFill>
        <p:spPr>
          <a:xfrm>
            <a:off x="5586474" y="1279724"/>
            <a:ext cx="6306435" cy="4726540"/>
          </a:xfrm>
          <a:prstGeom prst="rect">
            <a:avLst/>
          </a:prstGeom>
        </p:spPr>
      </p:pic>
    </p:spTree>
    <p:extLst>
      <p:ext uri="{BB962C8B-B14F-4D97-AF65-F5344CB8AC3E}">
        <p14:creationId xmlns:p14="http://schemas.microsoft.com/office/powerpoint/2010/main" val="22707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014150E-C090-4517-8C5B-8E1A0C5BFA80}"/>
              </a:ext>
            </a:extLst>
          </p:cNvPr>
          <p:cNvSpPr/>
          <p:nvPr/>
        </p:nvSpPr>
        <p:spPr>
          <a:xfrm>
            <a:off x="391160" y="582067"/>
            <a:ext cx="10562590" cy="5078313"/>
          </a:xfrm>
          <a:prstGeom prst="rect">
            <a:avLst/>
          </a:prstGeom>
          <a:solidFill>
            <a:schemeClr val="accent4">
              <a:lumMod val="20000"/>
              <a:lumOff val="80000"/>
            </a:schemeClr>
          </a:solidFill>
        </p:spPr>
        <p:txBody>
          <a:bodyPr wrap="square">
            <a:spAutoFit/>
          </a:bodyPr>
          <a:lstStyle/>
          <a:p>
            <a:r>
              <a:rPr lang="nl-NL" sz="3200" b="1" dirty="0">
                <a:solidFill>
                  <a:schemeClr val="accent4"/>
                </a:solidFill>
              </a:rPr>
              <a:t>Sociogram.</a:t>
            </a:r>
          </a:p>
          <a:p>
            <a:endParaRPr lang="nl-NL" sz="3200" b="1" dirty="0">
              <a:solidFill>
                <a:schemeClr val="accent4"/>
              </a:solidFill>
            </a:endParaRPr>
          </a:p>
          <a:p>
            <a:r>
              <a:rPr lang="nl-NL" sz="2000" dirty="0"/>
              <a:t>De rollen en posities die groepsleden hebben, kun je uittekenen. Je zet daarvoor alle namen in een cirkel en maakt verbindende lijnen tussen de groepsleden die contact met elkaar hebben. </a:t>
            </a:r>
          </a:p>
          <a:p>
            <a:endParaRPr lang="nl-NL" sz="2000" dirty="0"/>
          </a:p>
          <a:p>
            <a:r>
              <a:rPr lang="nl-NL" sz="2000" dirty="0"/>
              <a:t>Zo zie je heel helder hoe de verhoudingen in een groep zijn, welke groepsleden veel contacten hebben en welke weinig. Aan de hand van dit schema zie je of de rollen goed verdeeld zijn. </a:t>
            </a:r>
          </a:p>
          <a:p>
            <a:endParaRPr lang="nl-NL" sz="2000" dirty="0"/>
          </a:p>
          <a:p>
            <a:r>
              <a:rPr lang="nl-NL" sz="2000" dirty="0"/>
              <a:t>Je maakt zo’n schema om inzicht in je groep te krijgen. Inzicht heb je nodig om de ontwikkeling van de groepscohesie en de groepsstructuur te beïnvloeden. Op basis van dit schema kun je een plan bedenken om verbeteringen aan te brengen. Dergelijke schema’s zijn een momentopname. De verhoudingen wijzigen zich in de loop van het groepsproces. Het is daarom goed om regelmatig een sociogram te maken.</a:t>
            </a:r>
          </a:p>
          <a:p>
            <a:endParaRPr lang="nl-NL" sz="2000" dirty="0"/>
          </a:p>
          <a:p>
            <a:r>
              <a:rPr lang="nl-NL" sz="2000" dirty="0"/>
              <a:t>Handige site= </a:t>
            </a:r>
          </a:p>
        </p:txBody>
      </p:sp>
      <p:sp>
        <p:nvSpPr>
          <p:cNvPr id="7" name="Tekstvak 6">
            <a:extLst>
              <a:ext uri="{FF2B5EF4-FFF2-40B4-BE49-F238E27FC236}">
                <a16:creationId xmlns:a16="http://schemas.microsoft.com/office/drawing/2014/main" id="{E8A3C335-9E4A-448B-A0A2-C8FF8B5F3B1E}"/>
              </a:ext>
            </a:extLst>
          </p:cNvPr>
          <p:cNvSpPr txBox="1"/>
          <p:nvPr/>
        </p:nvSpPr>
        <p:spPr>
          <a:xfrm>
            <a:off x="1876425" y="5209133"/>
            <a:ext cx="6096000" cy="369332"/>
          </a:xfrm>
          <a:prstGeom prst="rect">
            <a:avLst/>
          </a:prstGeom>
          <a:noFill/>
        </p:spPr>
        <p:txBody>
          <a:bodyPr wrap="square">
            <a:spAutoFit/>
          </a:bodyPr>
          <a:lstStyle/>
          <a:p>
            <a:r>
              <a:rPr lang="nl-NL" dirty="0"/>
              <a:t>https://www.sometics.com/nl/sociogram</a:t>
            </a:r>
          </a:p>
        </p:txBody>
      </p:sp>
    </p:spTree>
    <p:extLst>
      <p:ext uri="{BB962C8B-B14F-4D97-AF65-F5344CB8AC3E}">
        <p14:creationId xmlns:p14="http://schemas.microsoft.com/office/powerpoint/2010/main" val="262682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937C2243-7DE5-47AD-AC68-F58F2982082C}"/>
              </a:ext>
            </a:extLst>
          </p:cNvPr>
          <p:cNvPicPr>
            <a:picLocks noChangeAspect="1"/>
          </p:cNvPicPr>
          <p:nvPr/>
        </p:nvPicPr>
        <p:blipFill>
          <a:blip r:embed="rId3"/>
          <a:stretch>
            <a:fillRect/>
          </a:stretch>
        </p:blipFill>
        <p:spPr>
          <a:xfrm>
            <a:off x="3556776" y="1176793"/>
            <a:ext cx="4821356" cy="4548146"/>
          </a:xfrm>
          <a:prstGeom prst="rect">
            <a:avLst/>
          </a:prstGeom>
        </p:spPr>
      </p:pic>
    </p:spTree>
    <p:extLst>
      <p:ext uri="{BB962C8B-B14F-4D97-AF65-F5344CB8AC3E}">
        <p14:creationId xmlns:p14="http://schemas.microsoft.com/office/powerpoint/2010/main" val="405322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ociogram: Definition &amp; Examples - Video &amp; Lesson Transcript | Study.com">
            <a:extLst>
              <a:ext uri="{FF2B5EF4-FFF2-40B4-BE49-F238E27FC236}">
                <a16:creationId xmlns:a16="http://schemas.microsoft.com/office/drawing/2014/main" id="{2FCB29DA-98EE-44ED-9594-F67051BB8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4295" y="643467"/>
            <a:ext cx="7403409"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3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33D518-B9A9-4842-845B-256680B6CBC6}"/>
              </a:ext>
            </a:extLst>
          </p:cNvPr>
          <p:cNvSpPr txBox="1"/>
          <p:nvPr/>
        </p:nvSpPr>
        <p:spPr>
          <a:xfrm>
            <a:off x="776287" y="784860"/>
            <a:ext cx="10639425" cy="3785652"/>
          </a:xfrm>
          <a:prstGeom prst="rect">
            <a:avLst/>
          </a:prstGeom>
          <a:noFill/>
        </p:spPr>
        <p:txBody>
          <a:bodyPr wrap="square" rtlCol="0">
            <a:spAutoFit/>
          </a:bodyPr>
          <a:lstStyle/>
          <a:p>
            <a:r>
              <a:rPr lang="nl-NL" sz="6000" b="1" dirty="0">
                <a:solidFill>
                  <a:srgbClr val="00B0F0"/>
                </a:solidFill>
                <a:latin typeface="Calibri" panose="020F0502020204030204" pitchFamily="34" charset="0"/>
                <a:cs typeface="Calibri" panose="020F0502020204030204" pitchFamily="34" charset="0"/>
              </a:rPr>
              <a:t>Tot slot</a:t>
            </a:r>
          </a:p>
          <a:p>
            <a:endParaRPr lang="nl-NL" dirty="0"/>
          </a:p>
          <a:p>
            <a:r>
              <a:rPr lang="nl-NL" dirty="0"/>
              <a:t>Welke begrippen willen jullie nog bespreken?</a:t>
            </a:r>
          </a:p>
          <a:p>
            <a:endParaRPr lang="nl-NL" dirty="0"/>
          </a:p>
          <a:p>
            <a:r>
              <a:rPr lang="nl-NL" dirty="0"/>
              <a:t>Is een terugblik op de lessen van deze periode zinvol? Of een creatievere vorm </a:t>
            </a:r>
            <a:r>
              <a:rPr lang="nl-NL" dirty="0">
                <a:sym typeface="Wingdings" panose="05000000000000000000" pitchFamily="2" charset="2"/>
              </a:rPr>
              <a:t>? </a:t>
            </a:r>
            <a:r>
              <a:rPr lang="nl-NL" dirty="0"/>
              <a:t> </a:t>
            </a:r>
          </a:p>
          <a:p>
            <a:endParaRPr lang="nl-NL" dirty="0"/>
          </a:p>
          <a:p>
            <a:r>
              <a:rPr lang="nl-NL" dirty="0"/>
              <a:t>Afspraak voor vervolg van deze les?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63061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63845-1268-463D-B0DD-FA55ECA703C0}"/>
              </a:ext>
            </a:extLst>
          </p:cNvPr>
          <p:cNvSpPr>
            <a:spLocks noGrp="1"/>
          </p:cNvSpPr>
          <p:nvPr>
            <p:ph type="title"/>
          </p:nvPr>
        </p:nvSpPr>
        <p:spPr/>
        <p:txBody>
          <a:bodyPr/>
          <a:lstStyle/>
          <a:p>
            <a:r>
              <a:rPr lang="nl-NL" dirty="0"/>
              <a:t>Ketting vragen </a:t>
            </a:r>
            <a:r>
              <a:rPr lang="nl-NL" dirty="0">
                <a:sym typeface="Wingdings" panose="05000000000000000000" pitchFamily="2" charset="2"/>
              </a:rPr>
              <a:t> </a:t>
            </a:r>
            <a:endParaRPr lang="nl-NL" dirty="0"/>
          </a:p>
        </p:txBody>
      </p:sp>
      <p:sp>
        <p:nvSpPr>
          <p:cNvPr id="4" name="Tekstvak 3">
            <a:extLst>
              <a:ext uri="{FF2B5EF4-FFF2-40B4-BE49-F238E27FC236}">
                <a16:creationId xmlns:a16="http://schemas.microsoft.com/office/drawing/2014/main" id="{42F14763-B65E-48D6-8722-780AE8E5B615}"/>
              </a:ext>
            </a:extLst>
          </p:cNvPr>
          <p:cNvSpPr txBox="1"/>
          <p:nvPr/>
        </p:nvSpPr>
        <p:spPr>
          <a:xfrm>
            <a:off x="838200" y="1690688"/>
            <a:ext cx="9734550" cy="2308324"/>
          </a:xfrm>
          <a:prstGeom prst="rect">
            <a:avLst/>
          </a:prstGeom>
          <a:noFill/>
        </p:spPr>
        <p:txBody>
          <a:bodyPr wrap="square">
            <a:spAutoFit/>
          </a:bodyPr>
          <a:lstStyle/>
          <a:p>
            <a:pPr algn="l">
              <a:buFont typeface="Arial" panose="020B0604020202020204" pitchFamily="34" charset="0"/>
              <a:buChar char="•"/>
            </a:pPr>
            <a:r>
              <a:rPr lang="nl-NL" dirty="0"/>
              <a:t>De klas wordt verdeeld in drie groepen</a:t>
            </a:r>
            <a:endParaRPr lang="nl-NL" b="0" i="0" dirty="0">
              <a:effectLst/>
            </a:endParaRPr>
          </a:p>
          <a:p>
            <a:pPr algn="l">
              <a:buFont typeface="Arial" panose="020B0604020202020204" pitchFamily="34" charset="0"/>
              <a:buChar char="•"/>
            </a:pPr>
            <a:r>
              <a:rPr lang="nl-NL" dirty="0"/>
              <a:t>Ieder groepje krijgt een </a:t>
            </a:r>
            <a:r>
              <a:rPr lang="nl-NL" b="0" i="0" dirty="0">
                <a:effectLst/>
              </a:rPr>
              <a:t>werkblad met daarop ‘Onderwerp’, ‘Vraag’ en ‘Antwoord’.</a:t>
            </a:r>
          </a:p>
          <a:p>
            <a:pPr algn="l">
              <a:buFont typeface="Arial" panose="020B0604020202020204" pitchFamily="34" charset="0"/>
              <a:buChar char="•"/>
            </a:pPr>
            <a:r>
              <a:rPr lang="nl-NL" b="0" i="0" dirty="0">
                <a:effectLst/>
              </a:rPr>
              <a:t>Ronde 1: laat elk groepje een onderwerp bedenken en daarna hun blad doorgeven naar links.</a:t>
            </a:r>
          </a:p>
          <a:p>
            <a:pPr algn="l">
              <a:buFont typeface="Arial" panose="020B0604020202020204" pitchFamily="34" charset="0"/>
              <a:buChar char="•"/>
            </a:pPr>
            <a:r>
              <a:rPr lang="nl-NL" b="0" i="0" dirty="0">
                <a:effectLst/>
              </a:rPr>
              <a:t>Ronde 2: </a:t>
            </a:r>
            <a:r>
              <a:rPr lang="nl-NL" dirty="0"/>
              <a:t>elk</a:t>
            </a:r>
            <a:r>
              <a:rPr lang="nl-NL" b="0" i="0" dirty="0">
                <a:effectLst/>
              </a:rPr>
              <a:t> groepje bedenkt een vraag bij het onderwerp dat voor hen ligt en geven hun blad daarna door naar links. </a:t>
            </a:r>
          </a:p>
          <a:p>
            <a:pPr algn="l">
              <a:buFont typeface="Arial" panose="020B0604020202020204" pitchFamily="34" charset="0"/>
              <a:buChar char="•"/>
            </a:pPr>
            <a:r>
              <a:rPr lang="nl-NL" b="0" i="0" dirty="0">
                <a:effectLst/>
              </a:rPr>
              <a:t>Ronde 3: elk groepje beantwoordt de vraag die voor hen ligt en geeft hun blad door naar links.</a:t>
            </a:r>
          </a:p>
          <a:p>
            <a:pPr algn="l">
              <a:buFont typeface="Arial" panose="020B0604020202020204" pitchFamily="34" charset="0"/>
              <a:buChar char="•"/>
            </a:pPr>
            <a:r>
              <a:rPr lang="nl-NL" b="0" i="0" dirty="0">
                <a:effectLst/>
              </a:rPr>
              <a:t>Ronde 4: de groepjes bekijken of ze denken dat het antwoord klopt.</a:t>
            </a:r>
          </a:p>
          <a:p>
            <a:pPr algn="l">
              <a:buFont typeface="Arial" panose="020B0604020202020204" pitchFamily="34" charset="0"/>
              <a:buChar char="•"/>
            </a:pPr>
            <a:r>
              <a:rPr lang="nl-NL" b="0" i="0" dirty="0">
                <a:effectLst/>
              </a:rPr>
              <a:t>Daarna worden de antwoorden besproken in de groep.</a:t>
            </a:r>
          </a:p>
        </p:txBody>
      </p:sp>
      <p:pic>
        <p:nvPicPr>
          <p:cNvPr id="6146" name="Picture 2" descr="Leuk! | LEUKE! GASTEN MAKEN LEUKE! MUZIEK">
            <a:extLst>
              <a:ext uri="{FF2B5EF4-FFF2-40B4-BE49-F238E27FC236}">
                <a16:creationId xmlns:a16="http://schemas.microsoft.com/office/drawing/2014/main" id="{B2B728CC-ED01-4569-B02F-F6D2B04C2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090" y="4429225"/>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DDB07-1026-4C1C-8305-49A4C79836AD}"/>
              </a:ext>
            </a:extLst>
          </p:cNvPr>
          <p:cNvSpPr>
            <a:spLocks noGrp="1"/>
          </p:cNvSpPr>
          <p:nvPr>
            <p:ph type="ctrTitle"/>
          </p:nvPr>
        </p:nvSpPr>
        <p:spPr>
          <a:solidFill>
            <a:schemeClr val="accent1">
              <a:lumMod val="20000"/>
              <a:lumOff val="80000"/>
            </a:schemeClr>
          </a:solidFill>
        </p:spPr>
        <p:txBody>
          <a:bodyPr/>
          <a:lstStyle/>
          <a:p>
            <a:r>
              <a:rPr lang="nl-NL" dirty="0"/>
              <a:t>Succes met leren!</a:t>
            </a:r>
          </a:p>
        </p:txBody>
      </p:sp>
      <p:sp>
        <p:nvSpPr>
          <p:cNvPr id="3" name="Ondertitel 2">
            <a:extLst>
              <a:ext uri="{FF2B5EF4-FFF2-40B4-BE49-F238E27FC236}">
                <a16:creationId xmlns:a16="http://schemas.microsoft.com/office/drawing/2014/main" id="{2AA89274-F0A8-4EC6-9340-E5F2225507D2}"/>
              </a:ext>
            </a:extLst>
          </p:cNvPr>
          <p:cNvSpPr>
            <a:spLocks noGrp="1"/>
          </p:cNvSpPr>
          <p:nvPr>
            <p:ph type="subTitle" idx="1"/>
          </p:nvPr>
        </p:nvSpPr>
        <p:spPr>
          <a:solidFill>
            <a:schemeClr val="accent6"/>
          </a:solidFill>
        </p:spPr>
        <p:txBody>
          <a:bodyPr/>
          <a:lstStyle/>
          <a:p>
            <a:r>
              <a:rPr lang="nl-NL" dirty="0"/>
              <a:t>En alle andere deadlines </a:t>
            </a:r>
          </a:p>
        </p:txBody>
      </p:sp>
      <p:pic>
        <p:nvPicPr>
          <p:cNvPr id="4" name="Afbeelding 3">
            <a:extLst>
              <a:ext uri="{FF2B5EF4-FFF2-40B4-BE49-F238E27FC236}">
                <a16:creationId xmlns:a16="http://schemas.microsoft.com/office/drawing/2014/main" id="{1A4AA389-0B0E-4109-93D9-A1287E7C996A}"/>
              </a:ext>
            </a:extLst>
          </p:cNvPr>
          <p:cNvPicPr>
            <a:picLocks noChangeAspect="1"/>
          </p:cNvPicPr>
          <p:nvPr/>
        </p:nvPicPr>
        <p:blipFill>
          <a:blip r:embed="rId2"/>
          <a:stretch>
            <a:fillRect/>
          </a:stretch>
        </p:blipFill>
        <p:spPr>
          <a:xfrm>
            <a:off x="9329767" y="1124712"/>
            <a:ext cx="2197387" cy="3104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051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F6E9863-C16C-456B-A851-381672BCF821}"/>
              </a:ext>
            </a:extLst>
          </p:cNvPr>
          <p:cNvSpPr/>
          <p:nvPr/>
        </p:nvSpPr>
        <p:spPr>
          <a:xfrm>
            <a:off x="522340" y="735477"/>
            <a:ext cx="6298712" cy="584775"/>
          </a:xfrm>
          <a:prstGeom prst="rect">
            <a:avLst/>
          </a:prstGeom>
        </p:spPr>
        <p:txBody>
          <a:bodyPr wrap="none">
            <a:spAutoFit/>
          </a:bodyPr>
          <a:lstStyle/>
          <a:p>
            <a:r>
              <a:rPr lang="nl-NL" sz="3200" dirty="0">
                <a:solidFill>
                  <a:schemeClr val="accent1"/>
                </a:solidFill>
              </a:rPr>
              <a:t>Rode lijn door de lessen tot nu toe </a:t>
            </a:r>
          </a:p>
        </p:txBody>
      </p:sp>
      <p:sp>
        <p:nvSpPr>
          <p:cNvPr id="3" name="Tekstvak 2">
            <a:extLst>
              <a:ext uri="{FF2B5EF4-FFF2-40B4-BE49-F238E27FC236}">
                <a16:creationId xmlns:a16="http://schemas.microsoft.com/office/drawing/2014/main" id="{E08877D5-C8C2-4AA1-A7DC-F0991E49E51F}"/>
              </a:ext>
            </a:extLst>
          </p:cNvPr>
          <p:cNvSpPr txBox="1"/>
          <p:nvPr/>
        </p:nvSpPr>
        <p:spPr>
          <a:xfrm>
            <a:off x="522341" y="1438393"/>
            <a:ext cx="10698107" cy="1754326"/>
          </a:xfrm>
          <a:prstGeom prst="rect">
            <a:avLst/>
          </a:prstGeom>
          <a:solidFill>
            <a:schemeClr val="accent1">
              <a:lumMod val="20000"/>
              <a:lumOff val="80000"/>
            </a:schemeClr>
          </a:solidFill>
        </p:spPr>
        <p:txBody>
          <a:bodyPr wrap="square" rtlCol="0">
            <a:spAutoFit/>
          </a:bodyPr>
          <a:lstStyle/>
          <a:p>
            <a:r>
              <a:rPr lang="nl-NL" dirty="0"/>
              <a:t>DEMOGRAFISCH</a:t>
            </a:r>
          </a:p>
          <a:p>
            <a:r>
              <a:rPr lang="nl-NL" dirty="0"/>
              <a:t>In de stad van de toekomst wonen rond 2050 naar schatting 70% van 9,6 miljoen mensen in de steden.</a:t>
            </a:r>
          </a:p>
          <a:p>
            <a:r>
              <a:rPr lang="nl-NL" dirty="0"/>
              <a:t>Een mix van allerlei culturen; naar schatting zal 1/3-e van de mensen van buitenlandse afkomst zijn, bv buitenlandse studenten en kenniswerkers</a:t>
            </a:r>
          </a:p>
          <a:p>
            <a:r>
              <a:rPr lang="nl-NL" dirty="0"/>
              <a:t>Meer dan de helft van de inwoners van de steden zullen 50+ zijn en de groei van een-persoons-huishoudens is enorm. </a:t>
            </a:r>
          </a:p>
        </p:txBody>
      </p:sp>
      <p:sp>
        <p:nvSpPr>
          <p:cNvPr id="4" name="Tekstvak 3">
            <a:extLst>
              <a:ext uri="{FF2B5EF4-FFF2-40B4-BE49-F238E27FC236}">
                <a16:creationId xmlns:a16="http://schemas.microsoft.com/office/drawing/2014/main" id="{3D6B4C7E-718C-42EF-AC06-A0268B676093}"/>
              </a:ext>
            </a:extLst>
          </p:cNvPr>
          <p:cNvSpPr txBox="1"/>
          <p:nvPr/>
        </p:nvSpPr>
        <p:spPr>
          <a:xfrm>
            <a:off x="522342" y="3429000"/>
            <a:ext cx="10698108" cy="1754326"/>
          </a:xfrm>
          <a:prstGeom prst="rect">
            <a:avLst/>
          </a:prstGeom>
          <a:solidFill>
            <a:schemeClr val="accent1">
              <a:lumMod val="40000"/>
              <a:lumOff val="60000"/>
            </a:schemeClr>
          </a:solidFill>
        </p:spPr>
        <p:txBody>
          <a:bodyPr wrap="square" rtlCol="0">
            <a:spAutoFit/>
          </a:bodyPr>
          <a:lstStyle/>
          <a:p>
            <a:r>
              <a:rPr lang="nl-NL" dirty="0"/>
              <a:t>STEDENBOUW VOOR DE TOEKOMST</a:t>
            </a:r>
          </a:p>
          <a:p>
            <a:r>
              <a:rPr lang="nl-NL" dirty="0"/>
              <a:t>Geconcentreerde steden met veel multifunctionele gebouwen waar ruimte is voor groen, eigen voedselvoorziening en rekening is gehouden met de klimaatverandering.</a:t>
            </a:r>
          </a:p>
          <a:p>
            <a:r>
              <a:rPr lang="nl-NL" dirty="0"/>
              <a:t>Waar functies (wonen, werken en recreëren) versmelten in gebouwen en ruimtes. </a:t>
            </a:r>
          </a:p>
          <a:p>
            <a:r>
              <a:rPr lang="nl-NL" dirty="0"/>
              <a:t>Waar voor de leefbaarheid een </a:t>
            </a:r>
            <a:r>
              <a:rPr lang="nl-NL" dirty="0" err="1"/>
              <a:t>stdenbouwkundige</a:t>
            </a:r>
            <a:r>
              <a:rPr lang="nl-NL" dirty="0"/>
              <a:t> mix zal zijn tussen traditionele bouw met oog voor de menselijke maat zonder dat de benodigde infrastructuur (mobiliteit) in de weg zit. </a:t>
            </a:r>
          </a:p>
        </p:txBody>
      </p:sp>
      <p:sp>
        <p:nvSpPr>
          <p:cNvPr id="5" name="Tekstvak 4">
            <a:extLst>
              <a:ext uri="{FF2B5EF4-FFF2-40B4-BE49-F238E27FC236}">
                <a16:creationId xmlns:a16="http://schemas.microsoft.com/office/drawing/2014/main" id="{EB0B8C47-6837-4A3F-BEC1-D3A7C0A6DF8E}"/>
              </a:ext>
            </a:extLst>
          </p:cNvPr>
          <p:cNvSpPr txBox="1"/>
          <p:nvPr/>
        </p:nvSpPr>
        <p:spPr>
          <a:xfrm>
            <a:off x="522340" y="5419607"/>
            <a:ext cx="10698108" cy="1200329"/>
          </a:xfrm>
          <a:prstGeom prst="rect">
            <a:avLst/>
          </a:prstGeom>
          <a:solidFill>
            <a:schemeClr val="accent3">
              <a:lumMod val="20000"/>
              <a:lumOff val="80000"/>
            </a:schemeClr>
          </a:solidFill>
        </p:spPr>
        <p:txBody>
          <a:bodyPr wrap="square" rtlCol="0">
            <a:spAutoFit/>
          </a:bodyPr>
          <a:lstStyle/>
          <a:p>
            <a:r>
              <a:rPr lang="nl-NL" dirty="0"/>
              <a:t>SAMENLEVEN IN EEN SMART SOCIETY </a:t>
            </a:r>
          </a:p>
          <a:p>
            <a:r>
              <a:rPr lang="nl-NL" dirty="0"/>
              <a:t>Waar aandacht is voor de sociale leefbaarheid voor alle inwoners door zowel de inrichting als de manier waarop mensen samen leven. Diversiteit, inclusie, aandacht voor de kwetsbare mensen en verbinding leggen. </a:t>
            </a:r>
          </a:p>
        </p:txBody>
      </p:sp>
      <p:pic>
        <p:nvPicPr>
          <p:cNvPr id="7" name="Audio 6">
            <a:hlinkClick r:id="" action="ppaction://media"/>
            <a:extLst>
              <a:ext uri="{FF2B5EF4-FFF2-40B4-BE49-F238E27FC236}">
                <a16:creationId xmlns:a16="http://schemas.microsoft.com/office/drawing/2014/main" id="{BCB6877A-EA61-4BEF-8BA0-9D169EEACF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4977258"/>
      </p:ext>
    </p:extLst>
  </p:cSld>
  <p:clrMapOvr>
    <a:masterClrMapping/>
  </p:clrMapOvr>
  <mc:AlternateContent xmlns:mc="http://schemas.openxmlformats.org/markup-compatibility/2006">
    <mc:Choice xmlns:p14="http://schemas.microsoft.com/office/powerpoint/2010/main" Requires="p14">
      <p:transition spd="slow" p14:dur="2000" advTm="11337"/>
    </mc:Choice>
    <mc:Fallback>
      <p:transition spd="slow" advTm="11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7928F4-8AF7-4732-B8AE-B39350D4211F}"/>
              </a:ext>
            </a:extLst>
          </p:cNvPr>
          <p:cNvSpPr>
            <a:spLocks noGrp="1"/>
          </p:cNvSpPr>
          <p:nvPr>
            <p:ph type="title"/>
          </p:nvPr>
        </p:nvSpPr>
        <p:spPr>
          <a:xfrm>
            <a:off x="838200" y="171162"/>
            <a:ext cx="2840182" cy="2371148"/>
          </a:xfrm>
        </p:spPr>
        <p:txBody>
          <a:bodyPr>
            <a:normAutofit/>
          </a:bodyPr>
          <a:lstStyle/>
          <a:p>
            <a:r>
              <a:rPr lang="nl-NL" sz="3200" dirty="0">
                <a:solidFill>
                  <a:srgbClr val="FFFFFF"/>
                </a:solidFill>
              </a:rPr>
              <a:t>Begrippen over samenleven in de stad</a:t>
            </a:r>
          </a:p>
        </p:txBody>
      </p:sp>
      <p:graphicFrame>
        <p:nvGraphicFramePr>
          <p:cNvPr id="3" name="Tabel 2">
            <a:extLst>
              <a:ext uri="{FF2B5EF4-FFF2-40B4-BE49-F238E27FC236}">
                <a16:creationId xmlns:a16="http://schemas.microsoft.com/office/drawing/2014/main" id="{C82022F8-E5FC-4D30-9AC7-38C6742DD9D1}"/>
              </a:ext>
            </a:extLst>
          </p:cNvPr>
          <p:cNvGraphicFramePr>
            <a:graphicFrameLocks noGrp="1"/>
          </p:cNvGraphicFramePr>
          <p:nvPr>
            <p:extLst>
              <p:ext uri="{D42A27DB-BD31-4B8C-83A1-F6EECF244321}">
                <p14:modId xmlns:p14="http://schemas.microsoft.com/office/powerpoint/2010/main" val="1829260952"/>
              </p:ext>
            </p:extLst>
          </p:nvPr>
        </p:nvGraphicFramePr>
        <p:xfrm>
          <a:off x="5053824" y="709948"/>
          <a:ext cx="5655755" cy="5439084"/>
        </p:xfrm>
        <a:graphic>
          <a:graphicData uri="http://schemas.openxmlformats.org/drawingml/2006/table">
            <a:tbl>
              <a:tblPr firstRow="1" firstCol="1" bandRow="1"/>
              <a:tblGrid>
                <a:gridCol w="5655755">
                  <a:extLst>
                    <a:ext uri="{9D8B030D-6E8A-4147-A177-3AD203B41FA5}">
                      <a16:colId xmlns:a16="http://schemas.microsoft.com/office/drawing/2014/main" val="2311346341"/>
                    </a:ext>
                  </a:extLst>
                </a:gridCol>
              </a:tblGrid>
              <a:tr h="906514">
                <a:tc>
                  <a:txBody>
                    <a:bodyPr/>
                    <a:lstStyle/>
                    <a:p>
                      <a:pPr algn="l" fontAlgn="t">
                        <a:lnSpc>
                          <a:spcPct val="150000"/>
                        </a:lnSpc>
                        <a:spcBef>
                          <a:spcPts val="0"/>
                        </a:spcBef>
                        <a:spcAft>
                          <a:spcPts val="0"/>
                        </a:spcAft>
                      </a:pPr>
                      <a:r>
                        <a:rPr lang="nl-NL" sz="3300" b="0" i="0" u="none" strike="noStrike">
                          <a:effectLst/>
                          <a:latin typeface="Arial" panose="020B0604020202020204" pitchFamily="34" charset="0"/>
                          <a:ea typeface="Calibri" panose="020F0502020204030204" pitchFamily="34" charset="0"/>
                          <a:cs typeface="Times New Roman" panose="02020603050405020304" pitchFamily="18" charset="0"/>
                        </a:rPr>
                        <a:t>Groepscohesie</a:t>
                      </a:r>
                      <a:endParaRPr lang="nl-NL" sz="59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04870572"/>
                  </a:ext>
                </a:extLst>
              </a:tr>
              <a:tr h="906514">
                <a:tc>
                  <a:txBody>
                    <a:bodyPr/>
                    <a:lstStyle/>
                    <a:p>
                      <a:pPr algn="l" fontAlgn="t">
                        <a:lnSpc>
                          <a:spcPct val="150000"/>
                        </a:lnSpc>
                        <a:spcBef>
                          <a:spcPts val="0"/>
                        </a:spcBef>
                        <a:spcAft>
                          <a:spcPts val="0"/>
                        </a:spcAft>
                      </a:pPr>
                      <a:r>
                        <a:rPr lang="nl-NL" sz="3300" b="0"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Socialisatie</a:t>
                      </a:r>
                      <a:endParaRPr lang="nl-NL" sz="59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68288061"/>
                  </a:ext>
                </a:extLst>
              </a:tr>
              <a:tr h="906514">
                <a:tc>
                  <a:txBody>
                    <a:bodyPr/>
                    <a:lstStyle/>
                    <a:p>
                      <a:pPr algn="l" fontAlgn="t">
                        <a:lnSpc>
                          <a:spcPct val="150000"/>
                        </a:lnSpc>
                        <a:spcBef>
                          <a:spcPts val="0"/>
                        </a:spcBef>
                        <a:spcAft>
                          <a:spcPts val="0"/>
                        </a:spcAft>
                      </a:pPr>
                      <a:r>
                        <a:rPr lang="nl-NL" sz="33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Normen en waarden</a:t>
                      </a:r>
                      <a:endParaRPr lang="nl-NL" sz="59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63123949"/>
                  </a:ext>
                </a:extLst>
              </a:tr>
              <a:tr h="906514">
                <a:tc>
                  <a:txBody>
                    <a:bodyPr/>
                    <a:lstStyle/>
                    <a:p>
                      <a:pPr algn="l" fontAlgn="t">
                        <a:lnSpc>
                          <a:spcPct val="150000"/>
                        </a:lnSpc>
                        <a:spcBef>
                          <a:spcPts val="0"/>
                        </a:spcBef>
                        <a:spcAft>
                          <a:spcPts val="0"/>
                        </a:spcAft>
                      </a:pPr>
                      <a:r>
                        <a:rPr lang="nl-NL" sz="3300" b="0"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Groepsproces</a:t>
                      </a:r>
                      <a:endParaRPr lang="nl-NL" sz="5900" b="0" i="0" u="none" strike="noStrike">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69232184"/>
                  </a:ext>
                </a:extLst>
              </a:tr>
              <a:tr h="906514">
                <a:tc>
                  <a:txBody>
                    <a:bodyPr/>
                    <a:lstStyle/>
                    <a:p>
                      <a:pPr algn="l" fontAlgn="t">
                        <a:lnSpc>
                          <a:spcPct val="150000"/>
                        </a:lnSpc>
                        <a:spcBef>
                          <a:spcPts val="0"/>
                        </a:spcBef>
                        <a:spcAft>
                          <a:spcPts val="0"/>
                        </a:spcAft>
                      </a:pPr>
                      <a:r>
                        <a:rPr lang="nl-NL" sz="33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Verstoorde groepscohesie</a:t>
                      </a:r>
                      <a:endParaRPr lang="nl-NL" sz="59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08170651"/>
                  </a:ext>
                </a:extLst>
              </a:tr>
              <a:tr h="906514">
                <a:tc>
                  <a:txBody>
                    <a:bodyPr/>
                    <a:lstStyle/>
                    <a:p>
                      <a:pPr algn="l" fontAlgn="t">
                        <a:lnSpc>
                          <a:spcPct val="150000"/>
                        </a:lnSpc>
                        <a:spcBef>
                          <a:spcPts val="0"/>
                        </a:spcBef>
                        <a:spcAft>
                          <a:spcPts val="0"/>
                        </a:spcAft>
                      </a:pPr>
                      <a:r>
                        <a:rPr lang="nl-NL" sz="33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Sociogram</a:t>
                      </a:r>
                      <a:endParaRPr lang="nl-NL" sz="5900" b="0" i="0" u="none" strike="noStrike" dirty="0">
                        <a:effectLst/>
                        <a:latin typeface="Arial" panose="020B0604020202020204" pitchFamily="34" charset="0"/>
                      </a:endParaRPr>
                    </a:p>
                  </a:txBody>
                  <a:tcPr marL="226314" marR="226314" marT="314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85308827"/>
                  </a:ext>
                </a:extLst>
              </a:tr>
            </a:tbl>
          </a:graphicData>
        </a:graphic>
      </p:graphicFrame>
    </p:spTree>
    <p:extLst>
      <p:ext uri="{BB962C8B-B14F-4D97-AF65-F5344CB8AC3E}">
        <p14:creationId xmlns:p14="http://schemas.microsoft.com/office/powerpoint/2010/main" val="233929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BB06A-DF2F-4A02-A28D-02C54B901DC0}"/>
              </a:ext>
            </a:extLst>
          </p:cNvPr>
          <p:cNvSpPr>
            <a:spLocks noGrp="1"/>
          </p:cNvSpPr>
          <p:nvPr>
            <p:ph type="title"/>
          </p:nvPr>
        </p:nvSpPr>
        <p:spPr>
          <a:solidFill>
            <a:schemeClr val="accent1"/>
          </a:solidFill>
        </p:spPr>
        <p:txBody>
          <a:bodyPr/>
          <a:lstStyle/>
          <a:p>
            <a:r>
              <a:rPr lang="nl-NL" dirty="0"/>
              <a:t>Sociale cohesie in de stad van de toekomst! </a:t>
            </a:r>
          </a:p>
        </p:txBody>
      </p:sp>
      <p:graphicFrame>
        <p:nvGraphicFramePr>
          <p:cNvPr id="5" name="Diagram 4">
            <a:extLst>
              <a:ext uri="{FF2B5EF4-FFF2-40B4-BE49-F238E27FC236}">
                <a16:creationId xmlns:a16="http://schemas.microsoft.com/office/drawing/2014/main" id="{5B2FB91D-9E24-494C-9FD7-A9AD529CF792}"/>
              </a:ext>
            </a:extLst>
          </p:cNvPr>
          <p:cNvGraphicFramePr/>
          <p:nvPr>
            <p:extLst>
              <p:ext uri="{D42A27DB-BD31-4B8C-83A1-F6EECF244321}">
                <p14:modId xmlns:p14="http://schemas.microsoft.com/office/powerpoint/2010/main" val="636356219"/>
              </p:ext>
            </p:extLst>
          </p:nvPr>
        </p:nvGraphicFramePr>
        <p:xfrm>
          <a:off x="2511425" y="2119841"/>
          <a:ext cx="7169150" cy="414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63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A84DDCE-05A4-4996-9533-38C4C40FF471}"/>
              </a:ext>
            </a:extLst>
          </p:cNvPr>
          <p:cNvSpPr/>
          <p:nvPr/>
        </p:nvSpPr>
        <p:spPr>
          <a:xfrm>
            <a:off x="1009650" y="577632"/>
            <a:ext cx="10172700" cy="5262979"/>
          </a:xfrm>
          <a:prstGeom prst="rect">
            <a:avLst/>
          </a:prstGeom>
          <a:solidFill>
            <a:schemeClr val="bg1"/>
          </a:solidFill>
        </p:spPr>
        <p:txBody>
          <a:bodyPr wrap="square">
            <a:spAutoFit/>
          </a:bodyPr>
          <a:lstStyle/>
          <a:p>
            <a:r>
              <a:rPr lang="nl-NL" sz="2400" b="1" dirty="0">
                <a:solidFill>
                  <a:schemeClr val="accent1"/>
                </a:solidFill>
              </a:rPr>
              <a:t>Cohesie is het krachtveld dat ervoor zorgt dat mensen bij de groep (willen) blijven. </a:t>
            </a:r>
          </a:p>
          <a:p>
            <a:endParaRPr lang="nl-NL" sz="2400" dirty="0"/>
          </a:p>
          <a:p>
            <a:r>
              <a:rPr lang="nl-NL" sz="2400" dirty="0"/>
              <a:t>Soorten cohesie:</a:t>
            </a:r>
          </a:p>
          <a:p>
            <a:pPr marL="342900" indent="-342900">
              <a:buAutoNum type="arabicPeriod"/>
            </a:pPr>
            <a:r>
              <a:rPr lang="nl-NL" sz="2400" dirty="0"/>
              <a:t>Taakcohesie: taakcohesie is de mate waarin mensen bv. in een team, samenwerken om een specifiek en duidelijk doel te bereiken.</a:t>
            </a:r>
          </a:p>
          <a:p>
            <a:endParaRPr lang="nl-NL" sz="2400" dirty="0"/>
          </a:p>
          <a:p>
            <a:r>
              <a:rPr lang="nl-NL" sz="2400" b="1" dirty="0">
                <a:solidFill>
                  <a:schemeClr val="accent1"/>
                </a:solidFill>
              </a:rPr>
              <a:t>2. Sociale cohesie: </a:t>
            </a:r>
            <a:r>
              <a:rPr lang="nl-NL" sz="2400" dirty="0"/>
              <a:t>sociale cohesie is de mate waarin mensen in een groep elkaar aardig vinden en om die reden graag onderdeel van het team uitmaken. In betekenis voor stad en wijk gaat er om op welke manier samenlevingen bij elkaar blijven en zich verbonden voelen: wij – gevoel. </a:t>
            </a:r>
          </a:p>
          <a:p>
            <a:endParaRPr lang="nl-NL" sz="2400" dirty="0"/>
          </a:p>
          <a:p>
            <a:r>
              <a:rPr lang="nl-NL" sz="2400" dirty="0"/>
              <a:t>3. Normatieve cohesie: de mate waarin groepsleden zich aan elkaar binden als gevolg van het conformeren aan de groepsnormen.</a:t>
            </a:r>
          </a:p>
        </p:txBody>
      </p:sp>
      <p:sp>
        <p:nvSpPr>
          <p:cNvPr id="3" name="Tekstvak 2">
            <a:extLst>
              <a:ext uri="{FF2B5EF4-FFF2-40B4-BE49-F238E27FC236}">
                <a16:creationId xmlns:a16="http://schemas.microsoft.com/office/drawing/2014/main" id="{0F9C45A3-AE60-4E6F-A6DB-3F1968690809}"/>
              </a:ext>
            </a:extLst>
          </p:cNvPr>
          <p:cNvSpPr txBox="1"/>
          <p:nvPr/>
        </p:nvSpPr>
        <p:spPr>
          <a:xfrm>
            <a:off x="6838950" y="6018758"/>
            <a:ext cx="5038725" cy="523220"/>
          </a:xfrm>
          <a:prstGeom prst="rect">
            <a:avLst/>
          </a:prstGeom>
          <a:noFill/>
        </p:spPr>
        <p:txBody>
          <a:bodyPr wrap="square" rtlCol="0">
            <a:spAutoFit/>
          </a:bodyPr>
          <a:lstStyle/>
          <a:p>
            <a:r>
              <a:rPr lang="nl-NL" sz="2800" b="1" dirty="0"/>
              <a:t>|  Individualisatie | segregatie  |     </a:t>
            </a:r>
            <a:r>
              <a:rPr lang="nl-NL" dirty="0"/>
              <a:t> </a:t>
            </a:r>
          </a:p>
        </p:txBody>
      </p:sp>
    </p:spTree>
    <p:extLst>
      <p:ext uri="{BB962C8B-B14F-4D97-AF65-F5344CB8AC3E}">
        <p14:creationId xmlns:p14="http://schemas.microsoft.com/office/powerpoint/2010/main" val="32030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E15F2D2-5235-4E67-AB6B-4628BF39BC7F}"/>
              </a:ext>
            </a:extLst>
          </p:cNvPr>
          <p:cNvSpPr/>
          <p:nvPr/>
        </p:nvSpPr>
        <p:spPr>
          <a:xfrm>
            <a:off x="4375150" y="659011"/>
            <a:ext cx="7391399" cy="5539978"/>
          </a:xfrm>
          <a:prstGeom prst="rect">
            <a:avLst/>
          </a:prstGeom>
        </p:spPr>
        <p:txBody>
          <a:bodyPr wrap="square">
            <a:spAutoFit/>
          </a:bodyPr>
          <a:lstStyle/>
          <a:p>
            <a:pPr fontAlgn="base"/>
            <a:r>
              <a:rPr lang="nl-NL" sz="2400" dirty="0">
                <a:solidFill>
                  <a:srgbClr val="000000"/>
                </a:solidFill>
              </a:rPr>
              <a:t>Iedereen is de hele dag bezig met socialiseren. Dit doen wij op school, op het werk, op de voetbaltraining en op sociale media. Iedereen past zich bewust of onbewust aan, aan </a:t>
            </a:r>
            <a:r>
              <a:rPr lang="nl-NL" sz="2400" dirty="0">
                <a:solidFill>
                  <a:schemeClr val="accent1"/>
                </a:solidFill>
              </a:rPr>
              <a:t>de normen en waarden </a:t>
            </a:r>
            <a:r>
              <a:rPr lang="nl-NL" sz="2400" dirty="0">
                <a:solidFill>
                  <a:srgbClr val="000000"/>
                </a:solidFill>
              </a:rPr>
              <a:t>van de verschillende groepen en culturen in een maatschappij. Doe je dit niet, dan val je al snel buiten de boot. Het is niet zo dat iedereen dezelfde normen en waarden hoeft te hebben, je past je aan binnen de grenzen van de groep.  </a:t>
            </a:r>
          </a:p>
          <a:p>
            <a:pPr fontAlgn="base"/>
            <a:r>
              <a:rPr lang="nl-NL" sz="2400" dirty="0">
                <a:solidFill>
                  <a:srgbClr val="000000"/>
                </a:solidFill>
              </a:rPr>
              <a:t>De mens is een sociaal wezen, we steunen elkaar om te kunnen overleven. Wij leven in een samenleving waarbij iedereen is onderverdeeld in verschillende groepen. Ieder persoon hoort bij meerdere groepen. Het is natuurlijk wel zo dat deze groepen ook met elkaar omgaan. Iedere groep heeft zijn eigen normen en waarden. </a:t>
            </a:r>
            <a:br>
              <a:rPr lang="nl-NL" dirty="0">
                <a:solidFill>
                  <a:srgbClr val="000000"/>
                </a:solidFill>
                <a:latin typeface="Calibri Light" panose="020F0302020204030204" pitchFamily="34" charset="0"/>
              </a:rPr>
            </a:br>
            <a:endParaRPr lang="nl-NL" b="0" i="0" dirty="0">
              <a:solidFill>
                <a:srgbClr val="000000"/>
              </a:solidFill>
              <a:effectLst/>
              <a:latin typeface="Segoe UI" panose="020B0502040204020203" pitchFamily="34" charset="0"/>
            </a:endParaRPr>
          </a:p>
        </p:txBody>
      </p:sp>
      <p:sp>
        <p:nvSpPr>
          <p:cNvPr id="3" name="Rechthoek 2">
            <a:extLst>
              <a:ext uri="{FF2B5EF4-FFF2-40B4-BE49-F238E27FC236}">
                <a16:creationId xmlns:a16="http://schemas.microsoft.com/office/drawing/2014/main" id="{7F13F20A-2D8C-44ED-986A-731E5177C340}"/>
              </a:ext>
            </a:extLst>
          </p:cNvPr>
          <p:cNvSpPr/>
          <p:nvPr/>
        </p:nvSpPr>
        <p:spPr>
          <a:xfrm>
            <a:off x="4375150" y="6014323"/>
            <a:ext cx="5666359" cy="369332"/>
          </a:xfrm>
          <a:prstGeom prst="rect">
            <a:avLst/>
          </a:prstGeom>
        </p:spPr>
        <p:txBody>
          <a:bodyPr wrap="none">
            <a:spAutoFit/>
          </a:bodyPr>
          <a:lstStyle/>
          <a:p>
            <a:r>
              <a:rPr lang="nl-NL" dirty="0">
                <a:hlinkClick r:id="rId3"/>
              </a:rPr>
              <a:t>Filmpje   https://www.youtube.com/watch?v=2aExL8sVSYE</a:t>
            </a:r>
            <a:endParaRPr lang="nl-NL" dirty="0"/>
          </a:p>
        </p:txBody>
      </p:sp>
      <p:sp>
        <p:nvSpPr>
          <p:cNvPr id="4" name="Tekstvak 3">
            <a:extLst>
              <a:ext uri="{FF2B5EF4-FFF2-40B4-BE49-F238E27FC236}">
                <a16:creationId xmlns:a16="http://schemas.microsoft.com/office/drawing/2014/main" id="{865A568B-E97D-4511-AC68-5C5C38710B1C}"/>
              </a:ext>
            </a:extLst>
          </p:cNvPr>
          <p:cNvSpPr txBox="1"/>
          <p:nvPr/>
        </p:nvSpPr>
        <p:spPr>
          <a:xfrm>
            <a:off x="4375150" y="74236"/>
            <a:ext cx="5761608" cy="584775"/>
          </a:xfrm>
          <a:prstGeom prst="rect">
            <a:avLst/>
          </a:prstGeom>
          <a:noFill/>
        </p:spPr>
        <p:txBody>
          <a:bodyPr wrap="square" rtlCol="0">
            <a:spAutoFit/>
          </a:bodyPr>
          <a:lstStyle/>
          <a:p>
            <a:pPr fontAlgn="base"/>
            <a:r>
              <a:rPr lang="nl-NL" sz="3200" dirty="0">
                <a:solidFill>
                  <a:schemeClr val="accent1"/>
                </a:solidFill>
              </a:rPr>
              <a:t>Socialisatie</a:t>
            </a:r>
            <a:r>
              <a:rPr lang="nl-NL" sz="3200" dirty="0">
                <a:solidFill>
                  <a:schemeClr val="accent2"/>
                </a:solidFill>
              </a:rPr>
              <a:t> </a:t>
            </a:r>
            <a:r>
              <a:rPr lang="nl-NL" sz="3200" dirty="0">
                <a:solidFill>
                  <a:schemeClr val="accent2"/>
                </a:solidFill>
                <a:latin typeface="+mj-lt"/>
              </a:rPr>
              <a:t> </a:t>
            </a:r>
          </a:p>
        </p:txBody>
      </p:sp>
      <p:graphicFrame>
        <p:nvGraphicFramePr>
          <p:cNvPr id="8" name="Diagram 7">
            <a:extLst>
              <a:ext uri="{FF2B5EF4-FFF2-40B4-BE49-F238E27FC236}">
                <a16:creationId xmlns:a16="http://schemas.microsoft.com/office/drawing/2014/main" id="{9FA819C6-7380-4DDB-AE43-B8B73D5DDAF4}"/>
              </a:ext>
            </a:extLst>
          </p:cNvPr>
          <p:cNvGraphicFramePr/>
          <p:nvPr>
            <p:extLst>
              <p:ext uri="{D42A27DB-BD31-4B8C-83A1-F6EECF244321}">
                <p14:modId xmlns:p14="http://schemas.microsoft.com/office/powerpoint/2010/main" val="3779127968"/>
              </p:ext>
            </p:extLst>
          </p:nvPr>
        </p:nvGraphicFramePr>
        <p:xfrm>
          <a:off x="-152400" y="1141712"/>
          <a:ext cx="4375150" cy="2556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982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163FE6-C956-48AD-9D78-5C165DB8FEB2}"/>
              </a:ext>
            </a:extLst>
          </p:cNvPr>
          <p:cNvSpPr/>
          <p:nvPr/>
        </p:nvSpPr>
        <p:spPr>
          <a:xfrm>
            <a:off x="1028700" y="933093"/>
            <a:ext cx="10134600" cy="4154984"/>
          </a:xfrm>
          <a:prstGeom prst="rect">
            <a:avLst/>
          </a:prstGeom>
        </p:spPr>
        <p:txBody>
          <a:bodyPr wrap="square">
            <a:spAutoFit/>
          </a:bodyPr>
          <a:lstStyle/>
          <a:p>
            <a:r>
              <a:rPr lang="nl-NL" sz="2400" b="1" dirty="0">
                <a:solidFill>
                  <a:schemeClr val="accent1"/>
                </a:solidFill>
              </a:rPr>
              <a:t>Socialiserende</a:t>
            </a:r>
            <a:r>
              <a:rPr lang="nl-NL" sz="2400" b="1" dirty="0">
                <a:solidFill>
                  <a:schemeClr val="accent2"/>
                </a:solidFill>
              </a:rPr>
              <a:t> </a:t>
            </a:r>
            <a:r>
              <a:rPr lang="nl-NL" sz="2400" b="1" dirty="0">
                <a:solidFill>
                  <a:schemeClr val="accent1"/>
                </a:solidFill>
              </a:rPr>
              <a:t>instituties</a:t>
            </a:r>
            <a:r>
              <a:rPr lang="nl-NL" sz="2400" dirty="0">
                <a:solidFill>
                  <a:schemeClr val="accent1"/>
                </a:solidFill>
              </a:rPr>
              <a:t>. </a:t>
            </a:r>
          </a:p>
          <a:p>
            <a:r>
              <a:rPr lang="nl-NL" sz="2400" dirty="0">
                <a:solidFill>
                  <a:srgbClr val="333333"/>
                </a:solidFill>
              </a:rPr>
              <a:t>Instellingen, organisaties waarmee de cultuuroverdracht in een samenleving plaatsvindt:</a:t>
            </a:r>
            <a:r>
              <a:rPr lang="nl-NL" sz="2400" dirty="0">
                <a:solidFill>
                  <a:srgbClr val="000000"/>
                </a:solidFill>
              </a:rPr>
              <a:t> </a:t>
            </a:r>
          </a:p>
          <a:p>
            <a:br>
              <a:rPr lang="nl-NL" sz="2400" dirty="0">
                <a:solidFill>
                  <a:srgbClr val="000000"/>
                </a:solidFill>
              </a:rPr>
            </a:br>
            <a:r>
              <a:rPr lang="nl-NL" sz="2400" dirty="0">
                <a:solidFill>
                  <a:srgbClr val="333333"/>
                </a:solidFill>
              </a:rPr>
              <a:t>1) het gezin (eerste lach, eerste woordjes, eerste stapjes)</a:t>
            </a:r>
            <a:r>
              <a:rPr lang="nl-NL" sz="2400" dirty="0">
                <a:solidFill>
                  <a:srgbClr val="000000"/>
                </a:solidFill>
              </a:rPr>
              <a:t> </a:t>
            </a:r>
            <a:br>
              <a:rPr lang="nl-NL" sz="2400" dirty="0">
                <a:solidFill>
                  <a:srgbClr val="000000"/>
                </a:solidFill>
              </a:rPr>
            </a:br>
            <a:r>
              <a:rPr lang="nl-NL" sz="2400" dirty="0">
                <a:solidFill>
                  <a:srgbClr val="333333"/>
                </a:solidFill>
              </a:rPr>
              <a:t>2) de school (samenwerken, discipline, taken verrichten)</a:t>
            </a:r>
            <a:r>
              <a:rPr lang="nl-NL" sz="2400" dirty="0">
                <a:solidFill>
                  <a:srgbClr val="000000"/>
                </a:solidFill>
              </a:rPr>
              <a:t> </a:t>
            </a:r>
            <a:br>
              <a:rPr lang="nl-NL" sz="2400" dirty="0">
                <a:solidFill>
                  <a:srgbClr val="000000"/>
                </a:solidFill>
              </a:rPr>
            </a:br>
            <a:r>
              <a:rPr lang="nl-NL" sz="2400" dirty="0">
                <a:solidFill>
                  <a:srgbClr val="333333"/>
                </a:solidFill>
              </a:rPr>
              <a:t>3) het werk (prestaties leveren, bepaalt je </a:t>
            </a:r>
            <a:r>
              <a:rPr lang="nl-NL" sz="2400" dirty="0" err="1">
                <a:solidFill>
                  <a:srgbClr val="333333"/>
                </a:solidFill>
              </a:rPr>
              <a:t>leefritme</a:t>
            </a:r>
            <a:r>
              <a:rPr lang="nl-NL" sz="2400" dirty="0">
                <a:solidFill>
                  <a:srgbClr val="333333"/>
                </a:solidFill>
              </a:rPr>
              <a:t>)</a:t>
            </a:r>
            <a:r>
              <a:rPr lang="nl-NL" sz="2400" dirty="0">
                <a:solidFill>
                  <a:srgbClr val="000000"/>
                </a:solidFill>
              </a:rPr>
              <a:t> </a:t>
            </a:r>
            <a:br>
              <a:rPr lang="nl-NL" sz="2400" dirty="0">
                <a:solidFill>
                  <a:srgbClr val="000000"/>
                </a:solidFill>
              </a:rPr>
            </a:br>
            <a:r>
              <a:rPr lang="nl-NL" sz="2400" dirty="0">
                <a:solidFill>
                  <a:srgbClr val="333333"/>
                </a:solidFill>
              </a:rPr>
              <a:t>4) maatschappelijke groepering (sportclubs, geloofsrichtingen)</a:t>
            </a:r>
            <a:r>
              <a:rPr lang="nl-NL" sz="2400" dirty="0">
                <a:solidFill>
                  <a:srgbClr val="000000"/>
                </a:solidFill>
              </a:rPr>
              <a:t> </a:t>
            </a:r>
            <a:br>
              <a:rPr lang="nl-NL" sz="2400" dirty="0">
                <a:solidFill>
                  <a:srgbClr val="000000"/>
                </a:solidFill>
              </a:rPr>
            </a:br>
            <a:r>
              <a:rPr lang="nl-NL" sz="2400" dirty="0">
                <a:solidFill>
                  <a:srgbClr val="333333"/>
                </a:solidFill>
              </a:rPr>
              <a:t>5) de overheid (wetten waar je, je aan moet houden)</a:t>
            </a:r>
            <a:r>
              <a:rPr lang="nl-NL" sz="2400" dirty="0">
                <a:solidFill>
                  <a:srgbClr val="000000"/>
                </a:solidFill>
              </a:rPr>
              <a:t> </a:t>
            </a:r>
            <a:br>
              <a:rPr lang="nl-NL" sz="2400" dirty="0">
                <a:solidFill>
                  <a:srgbClr val="000000"/>
                </a:solidFill>
              </a:rPr>
            </a:br>
            <a:r>
              <a:rPr lang="nl-NL" sz="2400" dirty="0">
                <a:solidFill>
                  <a:srgbClr val="333333"/>
                </a:solidFill>
              </a:rPr>
              <a:t>6) de vriendenkring (grote invloed op de normen en waarden van mensen)</a:t>
            </a:r>
            <a:r>
              <a:rPr lang="nl-NL" sz="2400" dirty="0">
                <a:solidFill>
                  <a:srgbClr val="000000"/>
                </a:solidFill>
              </a:rPr>
              <a:t> </a:t>
            </a:r>
            <a:br>
              <a:rPr lang="nl-NL" sz="2400" dirty="0">
                <a:solidFill>
                  <a:srgbClr val="000000"/>
                </a:solidFill>
              </a:rPr>
            </a:br>
            <a:r>
              <a:rPr lang="nl-NL" sz="2400" dirty="0">
                <a:solidFill>
                  <a:srgbClr val="333333"/>
                </a:solidFill>
              </a:rPr>
              <a:t>7) de media (belangrijk voor de verspreiding van onze cultuur)</a:t>
            </a:r>
            <a:r>
              <a:rPr lang="nl-NL" sz="2400" dirty="0">
                <a:solidFill>
                  <a:srgbClr val="000000"/>
                </a:solidFill>
              </a:rPr>
              <a:t> </a:t>
            </a:r>
            <a:endParaRPr lang="nl-NL" sz="2400" dirty="0"/>
          </a:p>
        </p:txBody>
      </p:sp>
    </p:spTree>
    <p:extLst>
      <p:ext uri="{BB962C8B-B14F-4D97-AF65-F5344CB8AC3E}">
        <p14:creationId xmlns:p14="http://schemas.microsoft.com/office/powerpoint/2010/main" val="131391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5C58FADD-8147-4D27-85D9-5D3DBCFCE3D3}"/>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lvl="1" algn="l" rtl="0">
              <a:lnSpc>
                <a:spcPct val="90000"/>
              </a:lnSpc>
              <a:spcBef>
                <a:spcPct val="0"/>
              </a:spcBef>
            </a:pPr>
            <a:r>
              <a:rPr lang="en-US" sz="4000" kern="1200" dirty="0">
                <a:solidFill>
                  <a:srgbClr val="FFFFFF"/>
                </a:solidFill>
                <a:latin typeface="+mj-lt"/>
                <a:ea typeface="+mj-ea"/>
                <a:cs typeface="+mj-cs"/>
              </a:rPr>
              <a:t>Wat is </a:t>
            </a:r>
            <a:r>
              <a:rPr lang="en-US" sz="4000" kern="1200" dirty="0" err="1">
                <a:solidFill>
                  <a:srgbClr val="FFFFFF"/>
                </a:solidFill>
                <a:latin typeface="+mj-lt"/>
                <a:ea typeface="+mj-ea"/>
                <a:cs typeface="+mj-cs"/>
              </a:rPr>
              <a:t>dat</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nationale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wij</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gevoel</a:t>
            </a:r>
            <a:r>
              <a:rPr lang="en-US" sz="4000" kern="1200" dirty="0">
                <a:solidFill>
                  <a:srgbClr val="FFFFFF"/>
                </a:solidFill>
                <a:latin typeface="+mj-lt"/>
                <a:ea typeface="+mj-ea"/>
                <a:cs typeface="+mj-cs"/>
              </a:rPr>
              <a:t>’ </a:t>
            </a:r>
          </a:p>
        </p:txBody>
      </p:sp>
      <p:sp>
        <p:nvSpPr>
          <p:cNvPr id="3" name="Rechthoek 2">
            <a:extLst>
              <a:ext uri="{FF2B5EF4-FFF2-40B4-BE49-F238E27FC236}">
                <a16:creationId xmlns:a16="http://schemas.microsoft.com/office/drawing/2014/main" id="{7056A9E6-0B22-48C7-9510-3AA1F49191B3}"/>
              </a:ext>
            </a:extLst>
          </p:cNvPr>
          <p:cNvSpPr/>
          <p:nvPr/>
        </p:nvSpPr>
        <p:spPr>
          <a:xfrm>
            <a:off x="1222644" y="2301260"/>
            <a:ext cx="6001235" cy="4444979"/>
          </a:xfrm>
          <a:prstGeom prst="rect">
            <a:avLst/>
          </a:prstGeom>
        </p:spPr>
        <p:txBody>
          <a:bodyPr vert="horz" lIns="91440" tIns="45720" rIns="91440" bIns="45720" rtlCol="0">
            <a:normAutofit/>
          </a:bodyPr>
          <a:lstStyle/>
          <a:p>
            <a:pPr>
              <a:lnSpc>
                <a:spcPct val="90000"/>
              </a:lnSpc>
              <a:spcAft>
                <a:spcPts val="800"/>
              </a:spcAft>
            </a:pPr>
            <a:r>
              <a:rPr lang="en-US" sz="1300" b="1" dirty="0" err="1"/>
              <a:t>Uit</a:t>
            </a:r>
            <a:r>
              <a:rPr lang="en-US" sz="1300" b="1" dirty="0"/>
              <a:t> rapportage van CBS: </a:t>
            </a:r>
            <a:endParaRPr lang="en-US" sz="1300" dirty="0"/>
          </a:p>
          <a:p>
            <a:pPr>
              <a:lnSpc>
                <a:spcPct val="90000"/>
              </a:lnSpc>
              <a:spcAft>
                <a:spcPts val="800"/>
              </a:spcAft>
            </a:pPr>
            <a:r>
              <a:rPr lang="en-US" dirty="0"/>
              <a:t>Met </a:t>
            </a:r>
            <a:r>
              <a:rPr lang="en-US" dirty="0" err="1"/>
              <a:t>sociale</a:t>
            </a:r>
            <a:r>
              <a:rPr lang="en-US" dirty="0"/>
              <a:t> </a:t>
            </a:r>
            <a:r>
              <a:rPr lang="en-US" dirty="0" err="1"/>
              <a:t>samenhang</a:t>
            </a:r>
            <a:r>
              <a:rPr lang="en-US" dirty="0"/>
              <a:t> </a:t>
            </a:r>
            <a:r>
              <a:rPr lang="en-US" dirty="0" err="1"/>
              <a:t>wordt</a:t>
            </a:r>
            <a:r>
              <a:rPr lang="en-US" dirty="0"/>
              <a:t> </a:t>
            </a:r>
            <a:r>
              <a:rPr lang="en-US" dirty="0" err="1"/>
              <a:t>meestal</a:t>
            </a:r>
            <a:r>
              <a:rPr lang="en-US" dirty="0"/>
              <a:t> </a:t>
            </a:r>
            <a:r>
              <a:rPr lang="en-US" dirty="0" err="1"/>
              <a:t>gedoeld</a:t>
            </a:r>
            <a:r>
              <a:rPr lang="en-US" dirty="0"/>
              <a:t> op </a:t>
            </a:r>
            <a:r>
              <a:rPr lang="en-US" dirty="0" err="1"/>
              <a:t>collectieve</a:t>
            </a:r>
            <a:r>
              <a:rPr lang="en-US" dirty="0"/>
              <a:t> </a:t>
            </a:r>
            <a:r>
              <a:rPr lang="en-US" dirty="0" err="1"/>
              <a:t>verbanden</a:t>
            </a:r>
            <a:r>
              <a:rPr lang="en-US" dirty="0"/>
              <a:t> in de </a:t>
            </a:r>
            <a:r>
              <a:rPr lang="en-US" dirty="0" err="1"/>
              <a:t>samenleving</a:t>
            </a:r>
            <a:r>
              <a:rPr lang="en-US" dirty="0"/>
              <a:t>, </a:t>
            </a:r>
            <a:r>
              <a:rPr lang="en-US" dirty="0" err="1"/>
              <a:t>sociaal</a:t>
            </a:r>
            <a:r>
              <a:rPr lang="en-US" dirty="0"/>
              <a:t> </a:t>
            </a:r>
            <a:r>
              <a:rPr lang="en-US" dirty="0" err="1"/>
              <a:t>kapitaal</a:t>
            </a:r>
            <a:r>
              <a:rPr lang="en-US" dirty="0"/>
              <a:t> </a:t>
            </a:r>
            <a:r>
              <a:rPr lang="en-US" dirty="0" err="1"/>
              <a:t>verwijst</a:t>
            </a:r>
            <a:r>
              <a:rPr lang="en-US" dirty="0"/>
              <a:t> </a:t>
            </a:r>
            <a:r>
              <a:rPr lang="en-US" dirty="0" err="1"/>
              <a:t>naar</a:t>
            </a:r>
            <a:r>
              <a:rPr lang="en-US" dirty="0"/>
              <a:t> </a:t>
            </a:r>
            <a:r>
              <a:rPr lang="en-US" dirty="0" err="1"/>
              <a:t>hulpbronnen</a:t>
            </a:r>
            <a:r>
              <a:rPr lang="en-US" dirty="0"/>
              <a:t> </a:t>
            </a:r>
            <a:r>
              <a:rPr lang="en-US" dirty="0" err="1"/>
              <a:t>waarover</a:t>
            </a:r>
            <a:r>
              <a:rPr lang="en-US" dirty="0"/>
              <a:t> </a:t>
            </a:r>
            <a:r>
              <a:rPr lang="en-US" dirty="0" err="1"/>
              <a:t>individuen</a:t>
            </a:r>
            <a:r>
              <a:rPr lang="en-US" dirty="0"/>
              <a:t> </a:t>
            </a:r>
            <a:r>
              <a:rPr lang="en-US" dirty="0" err="1"/>
              <a:t>beschikken</a:t>
            </a:r>
            <a:r>
              <a:rPr lang="en-US" dirty="0"/>
              <a:t>. </a:t>
            </a:r>
          </a:p>
          <a:p>
            <a:pPr>
              <a:lnSpc>
                <a:spcPct val="90000"/>
              </a:lnSpc>
              <a:spcAft>
                <a:spcPts val="800"/>
              </a:spcAft>
            </a:pPr>
            <a:r>
              <a:rPr lang="en-US" dirty="0"/>
              <a:t>Twee </a:t>
            </a:r>
            <a:r>
              <a:rPr lang="en-US" dirty="0" err="1"/>
              <a:t>begrippen</a:t>
            </a:r>
            <a:r>
              <a:rPr lang="en-US" dirty="0"/>
              <a:t> </a:t>
            </a:r>
            <a:r>
              <a:rPr lang="en-US" dirty="0" err="1"/>
              <a:t>worden</a:t>
            </a:r>
            <a:r>
              <a:rPr lang="en-US" dirty="0"/>
              <a:t> in </a:t>
            </a:r>
            <a:r>
              <a:rPr lang="en-US" dirty="0" err="1"/>
              <a:t>dit</a:t>
            </a:r>
            <a:r>
              <a:rPr lang="en-US" dirty="0"/>
              <a:t> </a:t>
            </a:r>
            <a:r>
              <a:rPr lang="en-US" dirty="0" err="1"/>
              <a:t>kader</a:t>
            </a:r>
            <a:r>
              <a:rPr lang="en-US" dirty="0"/>
              <a:t> </a:t>
            </a:r>
            <a:r>
              <a:rPr lang="en-US" dirty="0" err="1"/>
              <a:t>vaak</a:t>
            </a:r>
            <a:r>
              <a:rPr lang="en-US" dirty="0"/>
              <a:t> </a:t>
            </a:r>
            <a:r>
              <a:rPr lang="en-US" dirty="0" err="1"/>
              <a:t>gebruikt</a:t>
            </a:r>
            <a:r>
              <a:rPr lang="en-US" dirty="0"/>
              <a:t>: </a:t>
            </a:r>
            <a:r>
              <a:rPr lang="en-US" b="1" dirty="0"/>
              <a:t>‘</a:t>
            </a:r>
            <a:r>
              <a:rPr lang="en-US" b="1" dirty="0" err="1"/>
              <a:t>sociale</a:t>
            </a:r>
            <a:r>
              <a:rPr lang="en-US" b="1" dirty="0"/>
              <a:t> </a:t>
            </a:r>
            <a:r>
              <a:rPr lang="en-US" b="1" dirty="0" err="1"/>
              <a:t>netwerken</a:t>
            </a:r>
            <a:r>
              <a:rPr lang="en-US" b="1" dirty="0"/>
              <a:t>’ en ‘</a:t>
            </a:r>
            <a:r>
              <a:rPr lang="en-US" b="1" dirty="0" err="1"/>
              <a:t>vertrouwen</a:t>
            </a:r>
            <a:r>
              <a:rPr lang="en-US" dirty="0"/>
              <a:t>’. De </a:t>
            </a:r>
            <a:r>
              <a:rPr lang="en-US" dirty="0" err="1"/>
              <a:t>participatie</a:t>
            </a:r>
            <a:r>
              <a:rPr lang="en-US" dirty="0"/>
              <a:t> van burgers in de </a:t>
            </a:r>
            <a:r>
              <a:rPr lang="en-US" dirty="0" err="1"/>
              <a:t>samenleving</a:t>
            </a:r>
            <a:r>
              <a:rPr lang="en-US" dirty="0"/>
              <a:t> door het </a:t>
            </a:r>
            <a:r>
              <a:rPr lang="en-US" dirty="0" err="1"/>
              <a:t>onderhouden</a:t>
            </a:r>
            <a:r>
              <a:rPr lang="en-US" dirty="0"/>
              <a:t> van </a:t>
            </a:r>
            <a:r>
              <a:rPr lang="en-US" dirty="0" err="1"/>
              <a:t>contacten</a:t>
            </a:r>
            <a:r>
              <a:rPr lang="en-US" dirty="0"/>
              <a:t>, </a:t>
            </a:r>
            <a:r>
              <a:rPr lang="en-US" dirty="0" err="1"/>
              <a:t>zowel</a:t>
            </a:r>
            <a:r>
              <a:rPr lang="en-US" dirty="0"/>
              <a:t> </a:t>
            </a:r>
            <a:r>
              <a:rPr lang="en-US" dirty="0" err="1"/>
              <a:t>informeel</a:t>
            </a:r>
            <a:r>
              <a:rPr lang="en-US" dirty="0"/>
              <a:t> </a:t>
            </a:r>
            <a:r>
              <a:rPr lang="en-US" dirty="0" err="1"/>
              <a:t>als</a:t>
            </a:r>
            <a:r>
              <a:rPr lang="en-US" dirty="0"/>
              <a:t> in </a:t>
            </a:r>
            <a:r>
              <a:rPr lang="en-US" dirty="0" err="1"/>
              <a:t>georganiseerd</a:t>
            </a:r>
            <a:r>
              <a:rPr lang="en-US" dirty="0"/>
              <a:t> </a:t>
            </a:r>
            <a:r>
              <a:rPr lang="en-US" dirty="0" err="1"/>
              <a:t>verband</a:t>
            </a:r>
            <a:r>
              <a:rPr lang="en-US" dirty="0"/>
              <a:t>, </a:t>
            </a:r>
            <a:r>
              <a:rPr lang="en-US" dirty="0" err="1"/>
              <a:t>staan</a:t>
            </a:r>
            <a:r>
              <a:rPr lang="en-US" dirty="0"/>
              <a:t> </a:t>
            </a:r>
            <a:r>
              <a:rPr lang="en-US" dirty="0" err="1"/>
              <a:t>centraal</a:t>
            </a:r>
            <a:r>
              <a:rPr lang="en-US" dirty="0"/>
              <a:t>. </a:t>
            </a:r>
            <a:r>
              <a:rPr lang="en-US" dirty="0" err="1"/>
              <a:t>Daarbij</a:t>
            </a:r>
            <a:r>
              <a:rPr lang="en-US" dirty="0"/>
              <a:t> is het </a:t>
            </a:r>
            <a:r>
              <a:rPr lang="en-US" dirty="0" err="1"/>
              <a:t>ook</a:t>
            </a:r>
            <a:r>
              <a:rPr lang="en-US" dirty="0"/>
              <a:t> </a:t>
            </a:r>
            <a:r>
              <a:rPr lang="en-US" dirty="0" err="1"/>
              <a:t>belangrijk</a:t>
            </a:r>
            <a:r>
              <a:rPr lang="en-US" dirty="0"/>
              <a:t> </a:t>
            </a:r>
            <a:r>
              <a:rPr lang="en-US" dirty="0" err="1"/>
              <a:t>dat</a:t>
            </a:r>
            <a:r>
              <a:rPr lang="en-US" dirty="0"/>
              <a:t> de </a:t>
            </a:r>
            <a:r>
              <a:rPr lang="en-US" dirty="0" err="1"/>
              <a:t>mensen</a:t>
            </a:r>
            <a:r>
              <a:rPr lang="en-US" dirty="0"/>
              <a:t> in </a:t>
            </a:r>
            <a:r>
              <a:rPr lang="en-US" dirty="0" err="1"/>
              <a:t>voldoende</a:t>
            </a:r>
            <a:r>
              <a:rPr lang="en-US" dirty="0"/>
              <a:t> mate </a:t>
            </a:r>
            <a:r>
              <a:rPr lang="en-US" b="1" dirty="0" err="1"/>
              <a:t>eensgezind</a:t>
            </a:r>
            <a:r>
              <a:rPr lang="en-US" b="1" dirty="0"/>
              <a:t> </a:t>
            </a:r>
            <a:r>
              <a:rPr lang="en-US" b="1" dirty="0" err="1"/>
              <a:t>zijn</a:t>
            </a:r>
            <a:r>
              <a:rPr lang="en-US" b="1" dirty="0"/>
              <a:t> over </a:t>
            </a:r>
            <a:r>
              <a:rPr lang="en-US" b="1" dirty="0" err="1"/>
              <a:t>gezamenlijke</a:t>
            </a:r>
            <a:r>
              <a:rPr lang="en-US" b="1" dirty="0"/>
              <a:t> </a:t>
            </a:r>
            <a:r>
              <a:rPr lang="en-US" b="1" dirty="0" err="1"/>
              <a:t>waarden</a:t>
            </a:r>
            <a:r>
              <a:rPr lang="en-US" b="1" dirty="0"/>
              <a:t> en </a:t>
            </a:r>
            <a:r>
              <a:rPr lang="en-US" b="1" dirty="0" err="1"/>
              <a:t>normen</a:t>
            </a:r>
            <a:r>
              <a:rPr lang="en-US" dirty="0"/>
              <a:t>. </a:t>
            </a:r>
          </a:p>
          <a:p>
            <a:pPr>
              <a:lnSpc>
                <a:spcPct val="90000"/>
              </a:lnSpc>
              <a:spcAft>
                <a:spcPts val="800"/>
              </a:spcAft>
            </a:pPr>
            <a:endParaRPr lang="en-US" dirty="0"/>
          </a:p>
          <a:p>
            <a:pPr>
              <a:lnSpc>
                <a:spcPct val="90000"/>
              </a:lnSpc>
              <a:spcAft>
                <a:spcPts val="800"/>
              </a:spcAft>
            </a:pPr>
            <a:r>
              <a:rPr lang="en-US" dirty="0" err="1"/>
              <a:t>Een</a:t>
            </a:r>
            <a:r>
              <a:rPr lang="en-US" dirty="0"/>
              <a:t> </a:t>
            </a:r>
            <a:r>
              <a:rPr lang="en-US" dirty="0" err="1"/>
              <a:t>veelgebruikte</a:t>
            </a:r>
            <a:r>
              <a:rPr lang="en-US" dirty="0"/>
              <a:t> </a:t>
            </a:r>
            <a:r>
              <a:rPr lang="en-US" dirty="0" err="1"/>
              <a:t>definitie</a:t>
            </a:r>
            <a:r>
              <a:rPr lang="en-US" dirty="0"/>
              <a:t>, die </a:t>
            </a:r>
            <a:r>
              <a:rPr lang="en-US" dirty="0" err="1"/>
              <a:t>ook</a:t>
            </a:r>
            <a:r>
              <a:rPr lang="en-US" dirty="0"/>
              <a:t> door het CBS </a:t>
            </a:r>
            <a:r>
              <a:rPr lang="en-US" dirty="0" err="1"/>
              <a:t>wordt</a:t>
            </a:r>
            <a:r>
              <a:rPr lang="en-US" dirty="0"/>
              <a:t> </a:t>
            </a:r>
            <a:r>
              <a:rPr lang="en-US" dirty="0" err="1"/>
              <a:t>gebruikt</a:t>
            </a:r>
            <a:r>
              <a:rPr lang="en-US" dirty="0"/>
              <a:t>, </a:t>
            </a:r>
            <a:r>
              <a:rPr lang="en-US" dirty="0" err="1"/>
              <a:t>komt</a:t>
            </a:r>
            <a:r>
              <a:rPr lang="en-US" dirty="0"/>
              <a:t> van de OESO (</a:t>
            </a:r>
            <a:r>
              <a:rPr lang="en-US" dirty="0" err="1"/>
              <a:t>Coté</a:t>
            </a:r>
            <a:r>
              <a:rPr lang="en-US" dirty="0"/>
              <a:t> en Healy, 2001): ‘networks together with shared norms, values and understandings that facilitate cooperation within or among groups’</a:t>
            </a:r>
          </a:p>
        </p:txBody>
      </p:sp>
      <p:pic>
        <p:nvPicPr>
          <p:cNvPr id="4" name="Afbeelding 3">
            <a:extLst>
              <a:ext uri="{FF2B5EF4-FFF2-40B4-BE49-F238E27FC236}">
                <a16:creationId xmlns:a16="http://schemas.microsoft.com/office/drawing/2014/main" id="{3DE4BDDD-12FE-45B4-947D-67F1CDD4827C}"/>
              </a:ext>
            </a:extLst>
          </p:cNvPr>
          <p:cNvPicPr>
            <a:picLocks noChangeAspect="1"/>
          </p:cNvPicPr>
          <p:nvPr/>
        </p:nvPicPr>
        <p:blipFill rotWithShape="1">
          <a:blip r:embed="rId2"/>
          <a:srcRect l="11797" r="23112" b="-1"/>
          <a:stretch/>
        </p:blipFill>
        <p:spPr>
          <a:xfrm>
            <a:off x="7861017" y="3510613"/>
            <a:ext cx="3492783" cy="2591636"/>
          </a:xfrm>
          <a:prstGeom prst="rect">
            <a:avLst/>
          </a:prstGeom>
        </p:spPr>
      </p:pic>
    </p:spTree>
    <p:extLst>
      <p:ext uri="{BB962C8B-B14F-4D97-AF65-F5344CB8AC3E}">
        <p14:creationId xmlns:p14="http://schemas.microsoft.com/office/powerpoint/2010/main" val="34260268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RightStep">
      <a:dk1>
        <a:srgbClr val="000000"/>
      </a:dk1>
      <a:lt1>
        <a:srgbClr val="FFFFFF"/>
      </a:lt1>
      <a:dk2>
        <a:srgbClr val="334124"/>
      </a:dk2>
      <a:lt2>
        <a:srgbClr val="EDECF0"/>
      </a:lt2>
      <a:accent1>
        <a:srgbClr val="9FA47C"/>
      </a:accent1>
      <a:accent2>
        <a:srgbClr val="8BA872"/>
      </a:accent2>
      <a:accent3>
        <a:srgbClr val="81A97F"/>
      </a:accent3>
      <a:accent4>
        <a:srgbClr val="75AC8A"/>
      </a:accent4>
      <a:accent5>
        <a:srgbClr val="7EA79E"/>
      </a:accent5>
      <a:accent6>
        <a:srgbClr val="78A7B3"/>
      </a:accent6>
      <a:hlink>
        <a:srgbClr val="8881BB"/>
      </a:hlink>
      <a:folHlink>
        <a:srgbClr val="878787"/>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DividendVTI">
  <a:themeElements>
    <a:clrScheme name="AnalogousFromDarkSeedLeftStep">
      <a:dk1>
        <a:srgbClr val="000000"/>
      </a:dk1>
      <a:lt1>
        <a:srgbClr val="FFFFFF"/>
      </a:lt1>
      <a:dk2>
        <a:srgbClr val="323B22"/>
      </a:dk2>
      <a:lt2>
        <a:srgbClr val="E8E2E4"/>
      </a:lt2>
      <a:accent1>
        <a:srgbClr val="46B388"/>
      </a:accent1>
      <a:accent2>
        <a:srgbClr val="3BB151"/>
      </a:accent2>
      <a:accent3>
        <a:srgbClr val="60B547"/>
      </a:accent3>
      <a:accent4>
        <a:srgbClr val="85AF3A"/>
      </a:accent4>
      <a:accent5>
        <a:srgbClr val="AAA343"/>
      </a:accent5>
      <a:accent6>
        <a:srgbClr val="B1793B"/>
      </a:accent6>
      <a:hlink>
        <a:srgbClr val="7E882D"/>
      </a:hlink>
      <a:folHlink>
        <a:srgbClr val="82828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ccentBoxVTI">
  <a:themeElements>
    <a:clrScheme name="AnalogousFromLightSeedLeftStep">
      <a:dk1>
        <a:srgbClr val="000000"/>
      </a:dk1>
      <a:lt1>
        <a:srgbClr val="FFFFFF"/>
      </a:lt1>
      <a:dk2>
        <a:srgbClr val="393620"/>
      </a:dk2>
      <a:lt2>
        <a:srgbClr val="E8E2E5"/>
      </a:lt2>
      <a:accent1>
        <a:srgbClr val="81AB94"/>
      </a:accent1>
      <a:accent2>
        <a:srgbClr val="76AD78"/>
      </a:accent2>
      <a:accent3>
        <a:srgbClr val="8FA880"/>
      </a:accent3>
      <a:accent4>
        <a:srgbClr val="9CA671"/>
      </a:accent4>
      <a:accent5>
        <a:srgbClr val="AAA180"/>
      </a:accent5>
      <a:accent6>
        <a:srgbClr val="BA947F"/>
      </a:accent6>
      <a:hlink>
        <a:srgbClr val="AE698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0F44D1-8FE0-42B2-9BF4-850D6C28D506}"/>
</file>

<file path=customXml/itemProps2.xml><?xml version="1.0" encoding="utf-8"?>
<ds:datastoreItem xmlns:ds="http://schemas.openxmlformats.org/officeDocument/2006/customXml" ds:itemID="{1AD3AFA5-CB82-4F16-B772-9F34E82D9A85}"/>
</file>

<file path=customXml/itemProps3.xml><?xml version="1.0" encoding="utf-8"?>
<ds:datastoreItem xmlns:ds="http://schemas.openxmlformats.org/officeDocument/2006/customXml" ds:itemID="{A8F46D59-EFA2-4C3A-B00A-7FD35B18241A}"/>
</file>

<file path=docProps/app.xml><?xml version="1.0" encoding="utf-8"?>
<Properties xmlns="http://schemas.openxmlformats.org/officeDocument/2006/extended-properties" xmlns:vt="http://schemas.openxmlformats.org/officeDocument/2006/docPropsVTypes">
  <TotalTime>77</TotalTime>
  <Words>2198</Words>
  <Application>Microsoft Office PowerPoint</Application>
  <PresentationFormat>Breedbeeld</PresentationFormat>
  <Paragraphs>181</Paragraphs>
  <Slides>28</Slides>
  <Notes>1</Notes>
  <HiddenSlides>0</HiddenSlides>
  <MMClips>1</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28</vt:i4>
      </vt:variant>
    </vt:vector>
  </HeadingPairs>
  <TitlesOfParts>
    <vt:vector size="42" baseType="lpstr">
      <vt:lpstr>Arial</vt:lpstr>
      <vt:lpstr>Avenir Next LT Pro</vt:lpstr>
      <vt:lpstr>Calibri</vt:lpstr>
      <vt:lpstr>Calibri Light</vt:lpstr>
      <vt:lpstr>Franklin Gothic Book</vt:lpstr>
      <vt:lpstr>Franklin Gothic Demi</vt:lpstr>
      <vt:lpstr>Helvetica Neue Medium</vt:lpstr>
      <vt:lpstr>Segoe UI</vt:lpstr>
      <vt:lpstr>Wingdings 2</vt:lpstr>
      <vt:lpstr>Kantoorthema</vt:lpstr>
      <vt:lpstr>AccentBoxVTI</vt:lpstr>
      <vt:lpstr>DividendVTI</vt:lpstr>
      <vt:lpstr>Kantoorthema</vt:lpstr>
      <vt:lpstr>AccentBoxVTI</vt:lpstr>
      <vt:lpstr>Laatste les Stad en WIJk</vt:lpstr>
      <vt:lpstr>Vandaag </vt:lpstr>
      <vt:lpstr>PowerPoint-presentatie</vt:lpstr>
      <vt:lpstr>Begrippen over samenleven in de stad</vt:lpstr>
      <vt:lpstr>Sociale cohesie in de stad van de toekomst! </vt:lpstr>
      <vt:lpstr>PowerPoint-presentatie</vt:lpstr>
      <vt:lpstr>PowerPoint-presentatie</vt:lpstr>
      <vt:lpstr>PowerPoint-presentatie</vt:lpstr>
      <vt:lpstr>Wat is dat ‘nationale wij gevoel’ </vt:lpstr>
      <vt:lpstr>Normen en waarden </vt:lpstr>
      <vt:lpstr>PowerPoint-presentatie</vt:lpstr>
      <vt:lpstr>PowerPoint-presentatie</vt:lpstr>
      <vt:lpstr>PowerPoint-presentatie</vt:lpstr>
      <vt:lpstr>PowerPoint-presentatie</vt:lpstr>
      <vt:lpstr>Hoe groeit samenhang en wij-gevoel?! </vt:lpstr>
      <vt:lpstr>PowerPoint-presentatie</vt:lpstr>
      <vt:lpstr>PowerPoint-presentatie</vt:lpstr>
      <vt:lpstr>PowerPoint-presentatie</vt:lpstr>
      <vt:lpstr>PowerPoint-presentatie</vt:lpstr>
      <vt:lpstr>PowerPoint-presentatie</vt:lpstr>
      <vt:lpstr>Verstoorde groepscohesie?! </vt:lpstr>
      <vt:lpstr>PowerPoint-presentatie</vt:lpstr>
      <vt:lpstr>PowerPoint-presentatie</vt:lpstr>
      <vt:lpstr>PowerPoint-presentatie</vt:lpstr>
      <vt:lpstr>PowerPoint-presentatie</vt:lpstr>
      <vt:lpstr>PowerPoint-presentatie</vt:lpstr>
      <vt:lpstr>Ketting vragen  </vt:lpstr>
      <vt:lpstr>Succes met leren!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dc:title>
  <dc:creator>Pascalle Cup</dc:creator>
  <cp:lastModifiedBy>Pascalle Cup</cp:lastModifiedBy>
  <cp:revision>1</cp:revision>
  <dcterms:created xsi:type="dcterms:W3CDTF">2021-03-25T19:29:34Z</dcterms:created>
  <dcterms:modified xsi:type="dcterms:W3CDTF">2021-03-25T20:46:36Z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